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60" r:id="rId2"/>
    <p:sldMasterId id="2147483672" r:id="rId3"/>
    <p:sldMasterId id="2147483685" r:id="rId4"/>
  </p:sldMasterIdLst>
  <p:notesMasterIdLst>
    <p:notesMasterId r:id="rId28"/>
  </p:notesMasterIdLst>
  <p:sldIdLst>
    <p:sldId id="256" r:id="rId5"/>
    <p:sldId id="310" r:id="rId6"/>
    <p:sldId id="259" r:id="rId7"/>
    <p:sldId id="309" r:id="rId8"/>
    <p:sldId id="343" r:id="rId9"/>
    <p:sldId id="262" r:id="rId10"/>
    <p:sldId id="342" r:id="rId11"/>
    <p:sldId id="344" r:id="rId12"/>
    <p:sldId id="345" r:id="rId13"/>
    <p:sldId id="346" r:id="rId14"/>
    <p:sldId id="347" r:id="rId15"/>
    <p:sldId id="317" r:id="rId16"/>
    <p:sldId id="348" r:id="rId17"/>
    <p:sldId id="349" r:id="rId18"/>
    <p:sldId id="350" r:id="rId19"/>
    <p:sldId id="351" r:id="rId20"/>
    <p:sldId id="352" r:id="rId21"/>
    <p:sldId id="353" r:id="rId22"/>
    <p:sldId id="354" r:id="rId23"/>
    <p:sldId id="356" r:id="rId24"/>
    <p:sldId id="355" r:id="rId25"/>
    <p:sldId id="357" r:id="rId26"/>
    <p:sldId id="276" r:id="rId27"/>
  </p:sldIdLst>
  <p:sldSz cx="9144000" cy="5143500" type="screen16x9"/>
  <p:notesSz cx="6858000" cy="9144000"/>
  <p:embeddedFontLst>
    <p:embeddedFont>
      <p:font typeface="나눔스퀘어" panose="020B0600000101010101" pitchFamily="50" charset="-127"/>
      <p:regular r:id="rId29"/>
    </p:embeddedFont>
    <p:embeddedFont>
      <p:font typeface="나눔스퀘어 ExtraBold" panose="020B0600000101010101" pitchFamily="50" charset="-127"/>
      <p:bold r:id="rId30"/>
    </p:embeddedFont>
    <p:embeddedFont>
      <p:font typeface="나눔스퀘어 Bold" panose="020B0600000101010101" pitchFamily="50" charset="-127"/>
      <p:bold r:id="rId31"/>
    </p:embeddedFont>
    <p:embeddedFont>
      <p:font typeface="맑은 고딕" panose="020B0503020000020004" pitchFamily="50" charset="-127"/>
      <p:regular r:id="rId32"/>
      <p:bold r:id="rId33"/>
    </p:embeddedFont>
  </p:embeddedFontLst>
  <p:defaultTextStyle>
    <a:defPPr>
      <a:defRPr lang="ko-KR"/>
    </a:defPPr>
    <a:lvl1pPr marL="0" algn="l" defTabSz="779104" rtl="0" eaLnBrk="1" latinLnBrk="1" hangingPunct="1">
      <a:defRPr sz="1500" kern="1200">
        <a:solidFill>
          <a:schemeClr val="tx1"/>
        </a:solidFill>
        <a:latin typeface="+mn-lt"/>
        <a:ea typeface="+mn-ea"/>
        <a:cs typeface="+mn-cs"/>
      </a:defRPr>
    </a:lvl1pPr>
    <a:lvl2pPr marL="389552" algn="l" defTabSz="779104" rtl="0" eaLnBrk="1" latinLnBrk="1" hangingPunct="1">
      <a:defRPr sz="1500" kern="1200">
        <a:solidFill>
          <a:schemeClr val="tx1"/>
        </a:solidFill>
        <a:latin typeface="+mn-lt"/>
        <a:ea typeface="+mn-ea"/>
        <a:cs typeface="+mn-cs"/>
      </a:defRPr>
    </a:lvl2pPr>
    <a:lvl3pPr marL="779104" algn="l" defTabSz="779104" rtl="0" eaLnBrk="1" latinLnBrk="1" hangingPunct="1">
      <a:defRPr sz="1500" kern="1200">
        <a:solidFill>
          <a:schemeClr val="tx1"/>
        </a:solidFill>
        <a:latin typeface="+mn-lt"/>
        <a:ea typeface="+mn-ea"/>
        <a:cs typeface="+mn-cs"/>
      </a:defRPr>
    </a:lvl3pPr>
    <a:lvl4pPr marL="1168656" algn="l" defTabSz="779104" rtl="0" eaLnBrk="1" latinLnBrk="1" hangingPunct="1">
      <a:defRPr sz="1500" kern="1200">
        <a:solidFill>
          <a:schemeClr val="tx1"/>
        </a:solidFill>
        <a:latin typeface="+mn-lt"/>
        <a:ea typeface="+mn-ea"/>
        <a:cs typeface="+mn-cs"/>
      </a:defRPr>
    </a:lvl4pPr>
    <a:lvl5pPr marL="1558207" algn="l" defTabSz="779104" rtl="0" eaLnBrk="1" latinLnBrk="1" hangingPunct="1">
      <a:defRPr sz="1500" kern="1200">
        <a:solidFill>
          <a:schemeClr val="tx1"/>
        </a:solidFill>
        <a:latin typeface="+mn-lt"/>
        <a:ea typeface="+mn-ea"/>
        <a:cs typeface="+mn-cs"/>
      </a:defRPr>
    </a:lvl5pPr>
    <a:lvl6pPr marL="1947759" algn="l" defTabSz="779104" rtl="0" eaLnBrk="1" latinLnBrk="1" hangingPunct="1">
      <a:defRPr sz="1500" kern="1200">
        <a:solidFill>
          <a:schemeClr val="tx1"/>
        </a:solidFill>
        <a:latin typeface="+mn-lt"/>
        <a:ea typeface="+mn-ea"/>
        <a:cs typeface="+mn-cs"/>
      </a:defRPr>
    </a:lvl6pPr>
    <a:lvl7pPr marL="2337311" algn="l" defTabSz="779104" rtl="0" eaLnBrk="1" latinLnBrk="1" hangingPunct="1">
      <a:defRPr sz="1500" kern="1200">
        <a:solidFill>
          <a:schemeClr val="tx1"/>
        </a:solidFill>
        <a:latin typeface="+mn-lt"/>
        <a:ea typeface="+mn-ea"/>
        <a:cs typeface="+mn-cs"/>
      </a:defRPr>
    </a:lvl7pPr>
    <a:lvl8pPr marL="2726863" algn="l" defTabSz="779104" rtl="0" eaLnBrk="1" latinLnBrk="1" hangingPunct="1">
      <a:defRPr sz="1500" kern="1200">
        <a:solidFill>
          <a:schemeClr val="tx1"/>
        </a:solidFill>
        <a:latin typeface="+mn-lt"/>
        <a:ea typeface="+mn-ea"/>
        <a:cs typeface="+mn-cs"/>
      </a:defRPr>
    </a:lvl8pPr>
    <a:lvl9pPr marL="3116414" algn="l" defTabSz="779104" rtl="0" eaLnBrk="1" latinLnBrk="1" hangingPunct="1">
      <a:defRPr sz="15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DDDF1"/>
    <a:srgbClr val="44BC8E"/>
    <a:srgbClr val="41B589"/>
    <a:srgbClr val="0CC088"/>
    <a:srgbClr val="0BB580"/>
    <a:srgbClr val="0BBD86"/>
    <a:srgbClr val="02E086"/>
    <a:srgbClr val="0BB983"/>
    <a:srgbClr val="FEBCBA"/>
    <a:srgbClr val="FC64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139" autoAdjust="0"/>
    <p:restoredTop sz="94660"/>
  </p:normalViewPr>
  <p:slideViewPr>
    <p:cSldViewPr>
      <p:cViewPr>
        <p:scale>
          <a:sx n="100" d="100"/>
          <a:sy n="100" d="100"/>
        </p:scale>
        <p:origin x="-2286" y="-84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5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4.fntdata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3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font" Target="fonts/font2.fntdata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4B2D88-0F61-43FD-AB21-9CC3CBACE64F}" type="datetimeFigureOut">
              <a:rPr lang="ko-KR" altLang="en-US" smtClean="0"/>
              <a:t>2019-06-01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9DADBF-0AE3-4985-811B-3F5C391626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7500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879152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39576" algn="l" defTabSz="879152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879152" algn="l" defTabSz="879152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18728" algn="l" defTabSz="879152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758303" algn="l" defTabSz="879152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197879" algn="l" defTabSz="879152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637455" algn="l" defTabSz="879152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077031" algn="l" defTabSz="879152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516607" algn="l" defTabSz="879152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9DADBF-0AE3-4985-811B-3F5C39162608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89232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9DADBF-0AE3-4985-811B-3F5C39162608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62640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9DADBF-0AE3-4985-811B-3F5C39162608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62640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9DADBF-0AE3-4985-811B-3F5C39162608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62640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597823"/>
            <a:ext cx="7772400" cy="110251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89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7791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1686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5582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9477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3373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7268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1164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C9C86-7BDA-47B4-BCE3-11A631CAB3F3}" type="datetimeFigureOut">
              <a:rPr lang="ko-KR" altLang="en-US" smtClean="0"/>
              <a:t>2019-06-01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B9774-8F7A-4C18-A1A4-F96A25D1C1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05793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C9C86-7BDA-47B4-BCE3-11A631CAB3F3}" type="datetimeFigureOut">
              <a:rPr lang="ko-KR" altLang="en-US" smtClean="0"/>
              <a:t>2019-06-01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B9774-8F7A-4C18-A1A4-F96A25D1C1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81246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181850" y="205981"/>
            <a:ext cx="2228850" cy="4388644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95303" y="205981"/>
            <a:ext cx="6534150" cy="4388644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C9C86-7BDA-47B4-BCE3-11A631CAB3F3}" type="datetimeFigureOut">
              <a:rPr lang="ko-KR" altLang="en-US" smtClean="0"/>
              <a:t>2019-06-01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B9774-8F7A-4C18-A1A4-F96A25D1C1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79216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93515-374A-45B2-A442-D6B46E3A2841}" type="datetime1">
              <a:rPr lang="ko-KR" altLang="en-US" smtClean="0"/>
              <a:t>2019-06-01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86600" y="4861959"/>
            <a:ext cx="2057400" cy="273844"/>
          </a:xfrm>
        </p:spPr>
        <p:txBody>
          <a:bodyPr/>
          <a:lstStyle/>
          <a:p>
            <a:fld id="{682A2250-A486-4233-AB61-7E866D169946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479154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597823"/>
            <a:ext cx="7772400" cy="110251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89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7791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1686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5582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9477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3373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7268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1164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C9C86-7BDA-47B4-BCE3-11A631CAB3F3}" type="datetimeFigureOut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2019-06-01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B9774-8F7A-4C18-A1A4-F96A25D1C10A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40037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C9C86-7BDA-47B4-BCE3-11A631CAB3F3}" type="datetimeFigureOut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2019-06-01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B9774-8F7A-4C18-A1A4-F96A25D1C10A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132724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305178"/>
            <a:ext cx="7772400" cy="1021557"/>
          </a:xfrm>
        </p:spPr>
        <p:txBody>
          <a:bodyPr anchor="t"/>
          <a:lstStyle>
            <a:lvl1pPr algn="l">
              <a:defRPr sz="33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1pPr>
            <a:lvl2pPr marL="38955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77910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16865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55820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947759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337311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72686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3116414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C9C86-7BDA-47B4-BCE3-11A631CAB3F3}" type="datetimeFigureOut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2019-06-01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B9774-8F7A-4C18-A1A4-F96A25D1C10A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73696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95300" y="1200151"/>
            <a:ext cx="4381500" cy="339447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7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29200" y="1200151"/>
            <a:ext cx="4381500" cy="339447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7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C9C86-7BDA-47B4-BCE3-11A631CAB3F3}" type="datetimeFigureOut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2019-06-01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B9774-8F7A-4C18-A1A4-F96A25D1C10A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7837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389552" indent="0">
              <a:buNone/>
              <a:defRPr sz="1700" b="1"/>
            </a:lvl2pPr>
            <a:lvl3pPr marL="779104" indent="0">
              <a:buNone/>
              <a:defRPr sz="1500" b="1"/>
            </a:lvl3pPr>
            <a:lvl4pPr marL="1168656" indent="0">
              <a:buNone/>
              <a:defRPr sz="1400" b="1"/>
            </a:lvl4pPr>
            <a:lvl5pPr marL="1558207" indent="0">
              <a:buNone/>
              <a:defRPr sz="1400" b="1"/>
            </a:lvl5pPr>
            <a:lvl6pPr marL="1947759" indent="0">
              <a:buNone/>
              <a:defRPr sz="1400" b="1"/>
            </a:lvl6pPr>
            <a:lvl7pPr marL="2337311" indent="0">
              <a:buNone/>
              <a:defRPr sz="1400" b="1"/>
            </a:lvl7pPr>
            <a:lvl8pPr marL="2726863" indent="0">
              <a:buNone/>
              <a:defRPr sz="1400" b="1"/>
            </a:lvl8pPr>
            <a:lvl9pPr marL="3116414" indent="0">
              <a:buNone/>
              <a:defRPr sz="14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000"/>
            </a:lvl1pPr>
            <a:lvl2pPr>
              <a:defRPr sz="1700"/>
            </a:lvl2pPr>
            <a:lvl3pPr>
              <a:defRPr sz="15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31" y="1151335"/>
            <a:ext cx="4041775" cy="479822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389552" indent="0">
              <a:buNone/>
              <a:defRPr sz="1700" b="1"/>
            </a:lvl2pPr>
            <a:lvl3pPr marL="779104" indent="0">
              <a:buNone/>
              <a:defRPr sz="1500" b="1"/>
            </a:lvl3pPr>
            <a:lvl4pPr marL="1168656" indent="0">
              <a:buNone/>
              <a:defRPr sz="1400" b="1"/>
            </a:lvl4pPr>
            <a:lvl5pPr marL="1558207" indent="0">
              <a:buNone/>
              <a:defRPr sz="1400" b="1"/>
            </a:lvl5pPr>
            <a:lvl6pPr marL="1947759" indent="0">
              <a:buNone/>
              <a:defRPr sz="1400" b="1"/>
            </a:lvl6pPr>
            <a:lvl7pPr marL="2337311" indent="0">
              <a:buNone/>
              <a:defRPr sz="1400" b="1"/>
            </a:lvl7pPr>
            <a:lvl8pPr marL="2726863" indent="0">
              <a:buNone/>
              <a:defRPr sz="1400" b="1"/>
            </a:lvl8pPr>
            <a:lvl9pPr marL="3116414" indent="0">
              <a:buNone/>
              <a:defRPr sz="14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31" y="1631156"/>
            <a:ext cx="4041775" cy="2963466"/>
          </a:xfrm>
        </p:spPr>
        <p:txBody>
          <a:bodyPr/>
          <a:lstStyle>
            <a:lvl1pPr>
              <a:defRPr sz="2000"/>
            </a:lvl1pPr>
            <a:lvl2pPr>
              <a:defRPr sz="1700"/>
            </a:lvl2pPr>
            <a:lvl3pPr>
              <a:defRPr sz="15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C9C86-7BDA-47B4-BCE3-11A631CAB3F3}" type="datetimeFigureOut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2019-06-01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B9774-8F7A-4C18-A1A4-F96A25D1C10A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427654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C9C86-7BDA-47B4-BCE3-11A631CAB3F3}" type="datetimeFigureOut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2019-06-01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B9774-8F7A-4C18-A1A4-F96A25D1C10A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983878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C9C86-7BDA-47B4-BCE3-11A631CAB3F3}" type="datetimeFigureOut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2019-06-01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B9774-8F7A-4C18-A1A4-F96A25D1C10A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61892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C9C86-7BDA-47B4-BCE3-11A631CAB3F3}" type="datetimeFigureOut">
              <a:rPr lang="ko-KR" altLang="en-US" smtClean="0"/>
              <a:t>2019-06-01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B9774-8F7A-4C18-A1A4-F96A25D1C1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579926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6" y="204790"/>
            <a:ext cx="3008313" cy="871538"/>
          </a:xfrm>
        </p:spPr>
        <p:txBody>
          <a:bodyPr anchor="b"/>
          <a:lstStyle>
            <a:lvl1pPr algn="l">
              <a:defRPr sz="17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1" y="204792"/>
            <a:ext cx="5111750" cy="4389835"/>
          </a:xfrm>
        </p:spPr>
        <p:txBody>
          <a:bodyPr/>
          <a:lstStyle>
            <a:lvl1pPr>
              <a:defRPr sz="2700"/>
            </a:lvl1pPr>
            <a:lvl2pPr>
              <a:defRPr sz="2400"/>
            </a:lvl2pPr>
            <a:lvl3pPr>
              <a:defRPr sz="20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6" y="1076328"/>
            <a:ext cx="3008313" cy="3518297"/>
          </a:xfrm>
        </p:spPr>
        <p:txBody>
          <a:bodyPr/>
          <a:lstStyle>
            <a:lvl1pPr marL="0" indent="0">
              <a:buNone/>
              <a:defRPr sz="1200"/>
            </a:lvl1pPr>
            <a:lvl2pPr marL="389552" indent="0">
              <a:buNone/>
              <a:defRPr sz="1000"/>
            </a:lvl2pPr>
            <a:lvl3pPr marL="779104" indent="0">
              <a:buNone/>
              <a:defRPr sz="900"/>
            </a:lvl3pPr>
            <a:lvl4pPr marL="1168656" indent="0">
              <a:buNone/>
              <a:defRPr sz="800"/>
            </a:lvl4pPr>
            <a:lvl5pPr marL="1558207" indent="0">
              <a:buNone/>
              <a:defRPr sz="800"/>
            </a:lvl5pPr>
            <a:lvl6pPr marL="1947759" indent="0">
              <a:buNone/>
              <a:defRPr sz="800"/>
            </a:lvl6pPr>
            <a:lvl7pPr marL="2337311" indent="0">
              <a:buNone/>
              <a:defRPr sz="800"/>
            </a:lvl7pPr>
            <a:lvl8pPr marL="2726863" indent="0">
              <a:buNone/>
              <a:defRPr sz="800"/>
            </a:lvl8pPr>
            <a:lvl9pPr marL="3116414" indent="0">
              <a:buNone/>
              <a:defRPr sz="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C9C86-7BDA-47B4-BCE3-11A631CAB3F3}" type="datetimeFigureOut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2019-06-01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B9774-8F7A-4C18-A1A4-F96A25D1C10A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761888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17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700"/>
            </a:lvl1pPr>
            <a:lvl2pPr marL="389552" indent="0">
              <a:buNone/>
              <a:defRPr sz="2400"/>
            </a:lvl2pPr>
            <a:lvl3pPr marL="779104" indent="0">
              <a:buNone/>
              <a:defRPr sz="2000"/>
            </a:lvl3pPr>
            <a:lvl4pPr marL="1168656" indent="0">
              <a:buNone/>
              <a:defRPr sz="1700"/>
            </a:lvl4pPr>
            <a:lvl5pPr marL="1558207" indent="0">
              <a:buNone/>
              <a:defRPr sz="1700"/>
            </a:lvl5pPr>
            <a:lvl6pPr marL="1947759" indent="0">
              <a:buNone/>
              <a:defRPr sz="1700"/>
            </a:lvl6pPr>
            <a:lvl7pPr marL="2337311" indent="0">
              <a:buNone/>
              <a:defRPr sz="1700"/>
            </a:lvl7pPr>
            <a:lvl8pPr marL="2726863" indent="0">
              <a:buNone/>
              <a:defRPr sz="1700"/>
            </a:lvl8pPr>
            <a:lvl9pPr marL="3116414" indent="0">
              <a:buNone/>
              <a:defRPr sz="17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</p:spPr>
        <p:txBody>
          <a:bodyPr/>
          <a:lstStyle>
            <a:lvl1pPr marL="0" indent="0">
              <a:buNone/>
              <a:defRPr sz="1200"/>
            </a:lvl1pPr>
            <a:lvl2pPr marL="389552" indent="0">
              <a:buNone/>
              <a:defRPr sz="1000"/>
            </a:lvl2pPr>
            <a:lvl3pPr marL="779104" indent="0">
              <a:buNone/>
              <a:defRPr sz="900"/>
            </a:lvl3pPr>
            <a:lvl4pPr marL="1168656" indent="0">
              <a:buNone/>
              <a:defRPr sz="800"/>
            </a:lvl4pPr>
            <a:lvl5pPr marL="1558207" indent="0">
              <a:buNone/>
              <a:defRPr sz="800"/>
            </a:lvl5pPr>
            <a:lvl6pPr marL="1947759" indent="0">
              <a:buNone/>
              <a:defRPr sz="800"/>
            </a:lvl6pPr>
            <a:lvl7pPr marL="2337311" indent="0">
              <a:buNone/>
              <a:defRPr sz="800"/>
            </a:lvl7pPr>
            <a:lvl8pPr marL="2726863" indent="0">
              <a:buNone/>
              <a:defRPr sz="800"/>
            </a:lvl8pPr>
            <a:lvl9pPr marL="3116414" indent="0">
              <a:buNone/>
              <a:defRPr sz="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C9C86-7BDA-47B4-BCE3-11A631CAB3F3}" type="datetimeFigureOut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2019-06-01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B9774-8F7A-4C18-A1A4-F96A25D1C10A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52141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C9C86-7BDA-47B4-BCE3-11A631CAB3F3}" type="datetimeFigureOut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2019-06-01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B9774-8F7A-4C18-A1A4-F96A25D1C10A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922034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181850" y="205981"/>
            <a:ext cx="2228850" cy="4388644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95303" y="205981"/>
            <a:ext cx="6534150" cy="4388644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C9C86-7BDA-47B4-BCE3-11A631CAB3F3}" type="datetimeFigureOut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2019-06-01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B9774-8F7A-4C18-A1A4-F96A25D1C10A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867010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597823"/>
            <a:ext cx="7772400" cy="110251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89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7791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1686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5582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9477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3373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7268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1164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C9C86-7BDA-47B4-BCE3-11A631CAB3F3}" type="datetimeFigureOut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2019-06-01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B9774-8F7A-4C18-A1A4-F96A25D1C10A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733748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C9C86-7BDA-47B4-BCE3-11A631CAB3F3}" type="datetimeFigureOut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2019-06-01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B9774-8F7A-4C18-A1A4-F96A25D1C10A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843494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305178"/>
            <a:ext cx="7772400" cy="1021557"/>
          </a:xfrm>
        </p:spPr>
        <p:txBody>
          <a:bodyPr anchor="t"/>
          <a:lstStyle>
            <a:lvl1pPr algn="l">
              <a:defRPr sz="33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1pPr>
            <a:lvl2pPr marL="38955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77910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16865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55820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947759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337311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72686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3116414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C9C86-7BDA-47B4-BCE3-11A631CAB3F3}" type="datetimeFigureOut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2019-06-01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B9774-8F7A-4C18-A1A4-F96A25D1C10A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386255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95300" y="1200151"/>
            <a:ext cx="4381500" cy="339447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7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29200" y="1200151"/>
            <a:ext cx="4381500" cy="339447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7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C9C86-7BDA-47B4-BCE3-11A631CAB3F3}" type="datetimeFigureOut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2019-06-01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B9774-8F7A-4C18-A1A4-F96A25D1C10A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894197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389552" indent="0">
              <a:buNone/>
              <a:defRPr sz="1700" b="1"/>
            </a:lvl2pPr>
            <a:lvl3pPr marL="779104" indent="0">
              <a:buNone/>
              <a:defRPr sz="1500" b="1"/>
            </a:lvl3pPr>
            <a:lvl4pPr marL="1168656" indent="0">
              <a:buNone/>
              <a:defRPr sz="1400" b="1"/>
            </a:lvl4pPr>
            <a:lvl5pPr marL="1558207" indent="0">
              <a:buNone/>
              <a:defRPr sz="1400" b="1"/>
            </a:lvl5pPr>
            <a:lvl6pPr marL="1947759" indent="0">
              <a:buNone/>
              <a:defRPr sz="1400" b="1"/>
            </a:lvl6pPr>
            <a:lvl7pPr marL="2337311" indent="0">
              <a:buNone/>
              <a:defRPr sz="1400" b="1"/>
            </a:lvl7pPr>
            <a:lvl8pPr marL="2726863" indent="0">
              <a:buNone/>
              <a:defRPr sz="1400" b="1"/>
            </a:lvl8pPr>
            <a:lvl9pPr marL="3116414" indent="0">
              <a:buNone/>
              <a:defRPr sz="14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000"/>
            </a:lvl1pPr>
            <a:lvl2pPr>
              <a:defRPr sz="1700"/>
            </a:lvl2pPr>
            <a:lvl3pPr>
              <a:defRPr sz="15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31" y="1151335"/>
            <a:ext cx="4041775" cy="479822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389552" indent="0">
              <a:buNone/>
              <a:defRPr sz="1700" b="1"/>
            </a:lvl2pPr>
            <a:lvl3pPr marL="779104" indent="0">
              <a:buNone/>
              <a:defRPr sz="1500" b="1"/>
            </a:lvl3pPr>
            <a:lvl4pPr marL="1168656" indent="0">
              <a:buNone/>
              <a:defRPr sz="1400" b="1"/>
            </a:lvl4pPr>
            <a:lvl5pPr marL="1558207" indent="0">
              <a:buNone/>
              <a:defRPr sz="1400" b="1"/>
            </a:lvl5pPr>
            <a:lvl6pPr marL="1947759" indent="0">
              <a:buNone/>
              <a:defRPr sz="1400" b="1"/>
            </a:lvl6pPr>
            <a:lvl7pPr marL="2337311" indent="0">
              <a:buNone/>
              <a:defRPr sz="1400" b="1"/>
            </a:lvl7pPr>
            <a:lvl8pPr marL="2726863" indent="0">
              <a:buNone/>
              <a:defRPr sz="1400" b="1"/>
            </a:lvl8pPr>
            <a:lvl9pPr marL="3116414" indent="0">
              <a:buNone/>
              <a:defRPr sz="14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31" y="1631156"/>
            <a:ext cx="4041775" cy="2963466"/>
          </a:xfrm>
        </p:spPr>
        <p:txBody>
          <a:bodyPr/>
          <a:lstStyle>
            <a:lvl1pPr>
              <a:defRPr sz="2000"/>
            </a:lvl1pPr>
            <a:lvl2pPr>
              <a:defRPr sz="1700"/>
            </a:lvl2pPr>
            <a:lvl3pPr>
              <a:defRPr sz="15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C9C86-7BDA-47B4-BCE3-11A631CAB3F3}" type="datetimeFigureOut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2019-06-01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B9774-8F7A-4C18-A1A4-F96A25D1C10A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986663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C9C86-7BDA-47B4-BCE3-11A631CAB3F3}" type="datetimeFigureOut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2019-06-01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B9774-8F7A-4C18-A1A4-F96A25D1C10A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42576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305178"/>
            <a:ext cx="7772400" cy="1021557"/>
          </a:xfrm>
        </p:spPr>
        <p:txBody>
          <a:bodyPr anchor="t"/>
          <a:lstStyle>
            <a:lvl1pPr algn="l">
              <a:defRPr sz="33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1pPr>
            <a:lvl2pPr marL="38955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77910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16865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55820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947759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337311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72686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3116414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C9C86-7BDA-47B4-BCE3-11A631CAB3F3}" type="datetimeFigureOut">
              <a:rPr lang="ko-KR" altLang="en-US" smtClean="0"/>
              <a:t>2019-06-01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B9774-8F7A-4C18-A1A4-F96A25D1C1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417229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C9C86-7BDA-47B4-BCE3-11A631CAB3F3}" type="datetimeFigureOut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2019-06-01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B9774-8F7A-4C18-A1A4-F96A25D1C10A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140365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6" y="204790"/>
            <a:ext cx="3008313" cy="871538"/>
          </a:xfrm>
        </p:spPr>
        <p:txBody>
          <a:bodyPr anchor="b"/>
          <a:lstStyle>
            <a:lvl1pPr algn="l">
              <a:defRPr sz="17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1" y="204792"/>
            <a:ext cx="5111750" cy="4389835"/>
          </a:xfrm>
        </p:spPr>
        <p:txBody>
          <a:bodyPr/>
          <a:lstStyle>
            <a:lvl1pPr>
              <a:defRPr sz="2700"/>
            </a:lvl1pPr>
            <a:lvl2pPr>
              <a:defRPr sz="2400"/>
            </a:lvl2pPr>
            <a:lvl3pPr>
              <a:defRPr sz="20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6" y="1076328"/>
            <a:ext cx="3008313" cy="3518297"/>
          </a:xfrm>
        </p:spPr>
        <p:txBody>
          <a:bodyPr/>
          <a:lstStyle>
            <a:lvl1pPr marL="0" indent="0">
              <a:buNone/>
              <a:defRPr sz="1200"/>
            </a:lvl1pPr>
            <a:lvl2pPr marL="389552" indent="0">
              <a:buNone/>
              <a:defRPr sz="1000"/>
            </a:lvl2pPr>
            <a:lvl3pPr marL="779104" indent="0">
              <a:buNone/>
              <a:defRPr sz="900"/>
            </a:lvl3pPr>
            <a:lvl4pPr marL="1168656" indent="0">
              <a:buNone/>
              <a:defRPr sz="800"/>
            </a:lvl4pPr>
            <a:lvl5pPr marL="1558207" indent="0">
              <a:buNone/>
              <a:defRPr sz="800"/>
            </a:lvl5pPr>
            <a:lvl6pPr marL="1947759" indent="0">
              <a:buNone/>
              <a:defRPr sz="800"/>
            </a:lvl6pPr>
            <a:lvl7pPr marL="2337311" indent="0">
              <a:buNone/>
              <a:defRPr sz="800"/>
            </a:lvl7pPr>
            <a:lvl8pPr marL="2726863" indent="0">
              <a:buNone/>
              <a:defRPr sz="800"/>
            </a:lvl8pPr>
            <a:lvl9pPr marL="3116414" indent="0">
              <a:buNone/>
              <a:defRPr sz="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C9C86-7BDA-47B4-BCE3-11A631CAB3F3}" type="datetimeFigureOut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2019-06-01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B9774-8F7A-4C18-A1A4-F96A25D1C10A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169610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17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700"/>
            </a:lvl1pPr>
            <a:lvl2pPr marL="389552" indent="0">
              <a:buNone/>
              <a:defRPr sz="2400"/>
            </a:lvl2pPr>
            <a:lvl3pPr marL="779104" indent="0">
              <a:buNone/>
              <a:defRPr sz="2000"/>
            </a:lvl3pPr>
            <a:lvl4pPr marL="1168656" indent="0">
              <a:buNone/>
              <a:defRPr sz="1700"/>
            </a:lvl4pPr>
            <a:lvl5pPr marL="1558207" indent="0">
              <a:buNone/>
              <a:defRPr sz="1700"/>
            </a:lvl5pPr>
            <a:lvl6pPr marL="1947759" indent="0">
              <a:buNone/>
              <a:defRPr sz="1700"/>
            </a:lvl6pPr>
            <a:lvl7pPr marL="2337311" indent="0">
              <a:buNone/>
              <a:defRPr sz="1700"/>
            </a:lvl7pPr>
            <a:lvl8pPr marL="2726863" indent="0">
              <a:buNone/>
              <a:defRPr sz="1700"/>
            </a:lvl8pPr>
            <a:lvl9pPr marL="3116414" indent="0">
              <a:buNone/>
              <a:defRPr sz="17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</p:spPr>
        <p:txBody>
          <a:bodyPr/>
          <a:lstStyle>
            <a:lvl1pPr marL="0" indent="0">
              <a:buNone/>
              <a:defRPr sz="1200"/>
            </a:lvl1pPr>
            <a:lvl2pPr marL="389552" indent="0">
              <a:buNone/>
              <a:defRPr sz="1000"/>
            </a:lvl2pPr>
            <a:lvl3pPr marL="779104" indent="0">
              <a:buNone/>
              <a:defRPr sz="900"/>
            </a:lvl3pPr>
            <a:lvl4pPr marL="1168656" indent="0">
              <a:buNone/>
              <a:defRPr sz="800"/>
            </a:lvl4pPr>
            <a:lvl5pPr marL="1558207" indent="0">
              <a:buNone/>
              <a:defRPr sz="800"/>
            </a:lvl5pPr>
            <a:lvl6pPr marL="1947759" indent="0">
              <a:buNone/>
              <a:defRPr sz="800"/>
            </a:lvl6pPr>
            <a:lvl7pPr marL="2337311" indent="0">
              <a:buNone/>
              <a:defRPr sz="800"/>
            </a:lvl7pPr>
            <a:lvl8pPr marL="2726863" indent="0">
              <a:buNone/>
              <a:defRPr sz="800"/>
            </a:lvl8pPr>
            <a:lvl9pPr marL="3116414" indent="0">
              <a:buNone/>
              <a:defRPr sz="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C9C86-7BDA-47B4-BCE3-11A631CAB3F3}" type="datetimeFigureOut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2019-06-01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B9774-8F7A-4C18-A1A4-F96A25D1C10A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461381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C9C86-7BDA-47B4-BCE3-11A631CAB3F3}" type="datetimeFigureOut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2019-06-01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B9774-8F7A-4C18-A1A4-F96A25D1C10A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376259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181850" y="205981"/>
            <a:ext cx="2228850" cy="4388644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95303" y="205981"/>
            <a:ext cx="6534150" cy="4388644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C9C86-7BDA-47B4-BCE3-11A631CAB3F3}" type="datetimeFigureOut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2019-06-01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B9774-8F7A-4C18-A1A4-F96A25D1C10A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948304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597823"/>
            <a:ext cx="7772400" cy="110251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89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7791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1686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5582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9477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3373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7268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1164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C9C86-7BDA-47B4-BCE3-11A631CAB3F3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2019-06-01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B9774-8F7A-4C18-A1A4-F96A25D1C10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999892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C9C86-7BDA-47B4-BCE3-11A631CAB3F3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2019-06-01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B9774-8F7A-4C18-A1A4-F96A25D1C10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562057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305178"/>
            <a:ext cx="7772400" cy="1021557"/>
          </a:xfrm>
        </p:spPr>
        <p:txBody>
          <a:bodyPr anchor="t"/>
          <a:lstStyle>
            <a:lvl1pPr algn="l">
              <a:defRPr sz="33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1pPr>
            <a:lvl2pPr marL="38955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77910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16865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55820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947759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337311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72686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3116414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C9C86-7BDA-47B4-BCE3-11A631CAB3F3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2019-06-01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B9774-8F7A-4C18-A1A4-F96A25D1C10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55501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95300" y="1200151"/>
            <a:ext cx="4381500" cy="339447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7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29200" y="1200151"/>
            <a:ext cx="4381500" cy="339447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7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C9C86-7BDA-47B4-BCE3-11A631CAB3F3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2019-06-01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B9774-8F7A-4C18-A1A4-F96A25D1C10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474520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389552" indent="0">
              <a:buNone/>
              <a:defRPr sz="1700" b="1"/>
            </a:lvl2pPr>
            <a:lvl3pPr marL="779104" indent="0">
              <a:buNone/>
              <a:defRPr sz="1500" b="1"/>
            </a:lvl3pPr>
            <a:lvl4pPr marL="1168656" indent="0">
              <a:buNone/>
              <a:defRPr sz="1400" b="1"/>
            </a:lvl4pPr>
            <a:lvl5pPr marL="1558207" indent="0">
              <a:buNone/>
              <a:defRPr sz="1400" b="1"/>
            </a:lvl5pPr>
            <a:lvl6pPr marL="1947759" indent="0">
              <a:buNone/>
              <a:defRPr sz="1400" b="1"/>
            </a:lvl6pPr>
            <a:lvl7pPr marL="2337311" indent="0">
              <a:buNone/>
              <a:defRPr sz="1400" b="1"/>
            </a:lvl7pPr>
            <a:lvl8pPr marL="2726863" indent="0">
              <a:buNone/>
              <a:defRPr sz="1400" b="1"/>
            </a:lvl8pPr>
            <a:lvl9pPr marL="3116414" indent="0">
              <a:buNone/>
              <a:defRPr sz="14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000"/>
            </a:lvl1pPr>
            <a:lvl2pPr>
              <a:defRPr sz="1700"/>
            </a:lvl2pPr>
            <a:lvl3pPr>
              <a:defRPr sz="15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31" y="1151335"/>
            <a:ext cx="4041775" cy="479822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389552" indent="0">
              <a:buNone/>
              <a:defRPr sz="1700" b="1"/>
            </a:lvl2pPr>
            <a:lvl3pPr marL="779104" indent="0">
              <a:buNone/>
              <a:defRPr sz="1500" b="1"/>
            </a:lvl3pPr>
            <a:lvl4pPr marL="1168656" indent="0">
              <a:buNone/>
              <a:defRPr sz="1400" b="1"/>
            </a:lvl4pPr>
            <a:lvl5pPr marL="1558207" indent="0">
              <a:buNone/>
              <a:defRPr sz="1400" b="1"/>
            </a:lvl5pPr>
            <a:lvl6pPr marL="1947759" indent="0">
              <a:buNone/>
              <a:defRPr sz="1400" b="1"/>
            </a:lvl6pPr>
            <a:lvl7pPr marL="2337311" indent="0">
              <a:buNone/>
              <a:defRPr sz="1400" b="1"/>
            </a:lvl7pPr>
            <a:lvl8pPr marL="2726863" indent="0">
              <a:buNone/>
              <a:defRPr sz="1400" b="1"/>
            </a:lvl8pPr>
            <a:lvl9pPr marL="3116414" indent="0">
              <a:buNone/>
              <a:defRPr sz="14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31" y="1631156"/>
            <a:ext cx="4041775" cy="2963466"/>
          </a:xfrm>
        </p:spPr>
        <p:txBody>
          <a:bodyPr/>
          <a:lstStyle>
            <a:lvl1pPr>
              <a:defRPr sz="2000"/>
            </a:lvl1pPr>
            <a:lvl2pPr>
              <a:defRPr sz="1700"/>
            </a:lvl2pPr>
            <a:lvl3pPr>
              <a:defRPr sz="15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C9C86-7BDA-47B4-BCE3-11A631CAB3F3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2019-06-01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B9774-8F7A-4C18-A1A4-F96A25D1C10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33685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95300" y="1200151"/>
            <a:ext cx="4381500" cy="339447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7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29200" y="1200151"/>
            <a:ext cx="4381500" cy="339447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7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C9C86-7BDA-47B4-BCE3-11A631CAB3F3}" type="datetimeFigureOut">
              <a:rPr lang="ko-KR" altLang="en-US" smtClean="0"/>
              <a:t>2019-06-01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B9774-8F7A-4C18-A1A4-F96A25D1C1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62363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C9C86-7BDA-47B4-BCE3-11A631CAB3F3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2019-06-01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B9774-8F7A-4C18-A1A4-F96A25D1C10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375469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C9C86-7BDA-47B4-BCE3-11A631CAB3F3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2019-06-01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B9774-8F7A-4C18-A1A4-F96A25D1C10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396882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6" y="204790"/>
            <a:ext cx="3008313" cy="871538"/>
          </a:xfrm>
        </p:spPr>
        <p:txBody>
          <a:bodyPr anchor="b"/>
          <a:lstStyle>
            <a:lvl1pPr algn="l">
              <a:defRPr sz="17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1" y="204792"/>
            <a:ext cx="5111750" cy="4389835"/>
          </a:xfrm>
        </p:spPr>
        <p:txBody>
          <a:bodyPr/>
          <a:lstStyle>
            <a:lvl1pPr>
              <a:defRPr sz="2700"/>
            </a:lvl1pPr>
            <a:lvl2pPr>
              <a:defRPr sz="2400"/>
            </a:lvl2pPr>
            <a:lvl3pPr>
              <a:defRPr sz="20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6" y="1076328"/>
            <a:ext cx="3008313" cy="3518297"/>
          </a:xfrm>
        </p:spPr>
        <p:txBody>
          <a:bodyPr/>
          <a:lstStyle>
            <a:lvl1pPr marL="0" indent="0">
              <a:buNone/>
              <a:defRPr sz="1200"/>
            </a:lvl1pPr>
            <a:lvl2pPr marL="389552" indent="0">
              <a:buNone/>
              <a:defRPr sz="1000"/>
            </a:lvl2pPr>
            <a:lvl3pPr marL="779104" indent="0">
              <a:buNone/>
              <a:defRPr sz="900"/>
            </a:lvl3pPr>
            <a:lvl4pPr marL="1168656" indent="0">
              <a:buNone/>
              <a:defRPr sz="800"/>
            </a:lvl4pPr>
            <a:lvl5pPr marL="1558207" indent="0">
              <a:buNone/>
              <a:defRPr sz="800"/>
            </a:lvl5pPr>
            <a:lvl6pPr marL="1947759" indent="0">
              <a:buNone/>
              <a:defRPr sz="800"/>
            </a:lvl6pPr>
            <a:lvl7pPr marL="2337311" indent="0">
              <a:buNone/>
              <a:defRPr sz="800"/>
            </a:lvl7pPr>
            <a:lvl8pPr marL="2726863" indent="0">
              <a:buNone/>
              <a:defRPr sz="800"/>
            </a:lvl8pPr>
            <a:lvl9pPr marL="3116414" indent="0">
              <a:buNone/>
              <a:defRPr sz="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C9C86-7BDA-47B4-BCE3-11A631CAB3F3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2019-06-01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B9774-8F7A-4C18-A1A4-F96A25D1C10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880219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17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700"/>
            </a:lvl1pPr>
            <a:lvl2pPr marL="389552" indent="0">
              <a:buNone/>
              <a:defRPr sz="2400"/>
            </a:lvl2pPr>
            <a:lvl3pPr marL="779104" indent="0">
              <a:buNone/>
              <a:defRPr sz="2000"/>
            </a:lvl3pPr>
            <a:lvl4pPr marL="1168656" indent="0">
              <a:buNone/>
              <a:defRPr sz="1700"/>
            </a:lvl4pPr>
            <a:lvl5pPr marL="1558207" indent="0">
              <a:buNone/>
              <a:defRPr sz="1700"/>
            </a:lvl5pPr>
            <a:lvl6pPr marL="1947759" indent="0">
              <a:buNone/>
              <a:defRPr sz="1700"/>
            </a:lvl6pPr>
            <a:lvl7pPr marL="2337311" indent="0">
              <a:buNone/>
              <a:defRPr sz="1700"/>
            </a:lvl7pPr>
            <a:lvl8pPr marL="2726863" indent="0">
              <a:buNone/>
              <a:defRPr sz="1700"/>
            </a:lvl8pPr>
            <a:lvl9pPr marL="3116414" indent="0">
              <a:buNone/>
              <a:defRPr sz="17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</p:spPr>
        <p:txBody>
          <a:bodyPr/>
          <a:lstStyle>
            <a:lvl1pPr marL="0" indent="0">
              <a:buNone/>
              <a:defRPr sz="1200"/>
            </a:lvl1pPr>
            <a:lvl2pPr marL="389552" indent="0">
              <a:buNone/>
              <a:defRPr sz="1000"/>
            </a:lvl2pPr>
            <a:lvl3pPr marL="779104" indent="0">
              <a:buNone/>
              <a:defRPr sz="900"/>
            </a:lvl3pPr>
            <a:lvl4pPr marL="1168656" indent="0">
              <a:buNone/>
              <a:defRPr sz="800"/>
            </a:lvl4pPr>
            <a:lvl5pPr marL="1558207" indent="0">
              <a:buNone/>
              <a:defRPr sz="800"/>
            </a:lvl5pPr>
            <a:lvl6pPr marL="1947759" indent="0">
              <a:buNone/>
              <a:defRPr sz="800"/>
            </a:lvl6pPr>
            <a:lvl7pPr marL="2337311" indent="0">
              <a:buNone/>
              <a:defRPr sz="800"/>
            </a:lvl7pPr>
            <a:lvl8pPr marL="2726863" indent="0">
              <a:buNone/>
              <a:defRPr sz="800"/>
            </a:lvl8pPr>
            <a:lvl9pPr marL="3116414" indent="0">
              <a:buNone/>
              <a:defRPr sz="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C9C86-7BDA-47B4-BCE3-11A631CAB3F3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2019-06-01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B9774-8F7A-4C18-A1A4-F96A25D1C10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69452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C9C86-7BDA-47B4-BCE3-11A631CAB3F3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2019-06-01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B9774-8F7A-4C18-A1A4-F96A25D1C10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502515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181850" y="205981"/>
            <a:ext cx="2228850" cy="4388644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95303" y="205981"/>
            <a:ext cx="6534150" cy="4388644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C9C86-7BDA-47B4-BCE3-11A631CAB3F3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2019-06-01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B9774-8F7A-4C18-A1A4-F96A25D1C10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909321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93515-374A-45B2-A442-D6B46E3A2841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2019-06-01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86600" y="4861959"/>
            <a:ext cx="2057400" cy="273844"/>
          </a:xfrm>
        </p:spPr>
        <p:txBody>
          <a:bodyPr/>
          <a:lstStyle/>
          <a:p>
            <a:fld id="{682A2250-A486-4233-AB61-7E866D16994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94064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389552" indent="0">
              <a:buNone/>
              <a:defRPr sz="1700" b="1"/>
            </a:lvl2pPr>
            <a:lvl3pPr marL="779104" indent="0">
              <a:buNone/>
              <a:defRPr sz="1500" b="1"/>
            </a:lvl3pPr>
            <a:lvl4pPr marL="1168656" indent="0">
              <a:buNone/>
              <a:defRPr sz="1400" b="1"/>
            </a:lvl4pPr>
            <a:lvl5pPr marL="1558207" indent="0">
              <a:buNone/>
              <a:defRPr sz="1400" b="1"/>
            </a:lvl5pPr>
            <a:lvl6pPr marL="1947759" indent="0">
              <a:buNone/>
              <a:defRPr sz="1400" b="1"/>
            </a:lvl6pPr>
            <a:lvl7pPr marL="2337311" indent="0">
              <a:buNone/>
              <a:defRPr sz="1400" b="1"/>
            </a:lvl7pPr>
            <a:lvl8pPr marL="2726863" indent="0">
              <a:buNone/>
              <a:defRPr sz="1400" b="1"/>
            </a:lvl8pPr>
            <a:lvl9pPr marL="3116414" indent="0">
              <a:buNone/>
              <a:defRPr sz="14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000"/>
            </a:lvl1pPr>
            <a:lvl2pPr>
              <a:defRPr sz="1700"/>
            </a:lvl2pPr>
            <a:lvl3pPr>
              <a:defRPr sz="15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31" y="1151335"/>
            <a:ext cx="4041775" cy="479822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389552" indent="0">
              <a:buNone/>
              <a:defRPr sz="1700" b="1"/>
            </a:lvl2pPr>
            <a:lvl3pPr marL="779104" indent="0">
              <a:buNone/>
              <a:defRPr sz="1500" b="1"/>
            </a:lvl3pPr>
            <a:lvl4pPr marL="1168656" indent="0">
              <a:buNone/>
              <a:defRPr sz="1400" b="1"/>
            </a:lvl4pPr>
            <a:lvl5pPr marL="1558207" indent="0">
              <a:buNone/>
              <a:defRPr sz="1400" b="1"/>
            </a:lvl5pPr>
            <a:lvl6pPr marL="1947759" indent="0">
              <a:buNone/>
              <a:defRPr sz="1400" b="1"/>
            </a:lvl6pPr>
            <a:lvl7pPr marL="2337311" indent="0">
              <a:buNone/>
              <a:defRPr sz="1400" b="1"/>
            </a:lvl7pPr>
            <a:lvl8pPr marL="2726863" indent="0">
              <a:buNone/>
              <a:defRPr sz="1400" b="1"/>
            </a:lvl8pPr>
            <a:lvl9pPr marL="3116414" indent="0">
              <a:buNone/>
              <a:defRPr sz="14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31" y="1631156"/>
            <a:ext cx="4041775" cy="2963466"/>
          </a:xfrm>
        </p:spPr>
        <p:txBody>
          <a:bodyPr/>
          <a:lstStyle>
            <a:lvl1pPr>
              <a:defRPr sz="2000"/>
            </a:lvl1pPr>
            <a:lvl2pPr>
              <a:defRPr sz="1700"/>
            </a:lvl2pPr>
            <a:lvl3pPr>
              <a:defRPr sz="15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C9C86-7BDA-47B4-BCE3-11A631CAB3F3}" type="datetimeFigureOut">
              <a:rPr lang="ko-KR" altLang="en-US" smtClean="0"/>
              <a:t>2019-06-01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B9774-8F7A-4C18-A1A4-F96A25D1C1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89340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C9C86-7BDA-47B4-BCE3-11A631CAB3F3}" type="datetimeFigureOut">
              <a:rPr lang="ko-KR" altLang="en-US" smtClean="0"/>
              <a:t>2019-06-01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B9774-8F7A-4C18-A1A4-F96A25D1C1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61337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C9C86-7BDA-47B4-BCE3-11A631CAB3F3}" type="datetimeFigureOut">
              <a:rPr lang="ko-KR" altLang="en-US" smtClean="0"/>
              <a:t>2019-06-01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B9774-8F7A-4C18-A1A4-F96A25D1C1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0460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6" y="204790"/>
            <a:ext cx="3008313" cy="871538"/>
          </a:xfrm>
        </p:spPr>
        <p:txBody>
          <a:bodyPr anchor="b"/>
          <a:lstStyle>
            <a:lvl1pPr algn="l">
              <a:defRPr sz="17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1" y="204792"/>
            <a:ext cx="5111750" cy="4389835"/>
          </a:xfrm>
        </p:spPr>
        <p:txBody>
          <a:bodyPr/>
          <a:lstStyle>
            <a:lvl1pPr>
              <a:defRPr sz="2700"/>
            </a:lvl1pPr>
            <a:lvl2pPr>
              <a:defRPr sz="2400"/>
            </a:lvl2pPr>
            <a:lvl3pPr>
              <a:defRPr sz="20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6" y="1076328"/>
            <a:ext cx="3008313" cy="3518297"/>
          </a:xfrm>
        </p:spPr>
        <p:txBody>
          <a:bodyPr/>
          <a:lstStyle>
            <a:lvl1pPr marL="0" indent="0">
              <a:buNone/>
              <a:defRPr sz="1200"/>
            </a:lvl1pPr>
            <a:lvl2pPr marL="389552" indent="0">
              <a:buNone/>
              <a:defRPr sz="1000"/>
            </a:lvl2pPr>
            <a:lvl3pPr marL="779104" indent="0">
              <a:buNone/>
              <a:defRPr sz="900"/>
            </a:lvl3pPr>
            <a:lvl4pPr marL="1168656" indent="0">
              <a:buNone/>
              <a:defRPr sz="800"/>
            </a:lvl4pPr>
            <a:lvl5pPr marL="1558207" indent="0">
              <a:buNone/>
              <a:defRPr sz="800"/>
            </a:lvl5pPr>
            <a:lvl6pPr marL="1947759" indent="0">
              <a:buNone/>
              <a:defRPr sz="800"/>
            </a:lvl6pPr>
            <a:lvl7pPr marL="2337311" indent="0">
              <a:buNone/>
              <a:defRPr sz="800"/>
            </a:lvl7pPr>
            <a:lvl8pPr marL="2726863" indent="0">
              <a:buNone/>
              <a:defRPr sz="800"/>
            </a:lvl8pPr>
            <a:lvl9pPr marL="3116414" indent="0">
              <a:buNone/>
              <a:defRPr sz="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C9C86-7BDA-47B4-BCE3-11A631CAB3F3}" type="datetimeFigureOut">
              <a:rPr lang="ko-KR" altLang="en-US" smtClean="0"/>
              <a:t>2019-06-01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B9774-8F7A-4C18-A1A4-F96A25D1C1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76319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17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700"/>
            </a:lvl1pPr>
            <a:lvl2pPr marL="389552" indent="0">
              <a:buNone/>
              <a:defRPr sz="2400"/>
            </a:lvl2pPr>
            <a:lvl3pPr marL="779104" indent="0">
              <a:buNone/>
              <a:defRPr sz="2000"/>
            </a:lvl3pPr>
            <a:lvl4pPr marL="1168656" indent="0">
              <a:buNone/>
              <a:defRPr sz="1700"/>
            </a:lvl4pPr>
            <a:lvl5pPr marL="1558207" indent="0">
              <a:buNone/>
              <a:defRPr sz="1700"/>
            </a:lvl5pPr>
            <a:lvl6pPr marL="1947759" indent="0">
              <a:buNone/>
              <a:defRPr sz="1700"/>
            </a:lvl6pPr>
            <a:lvl7pPr marL="2337311" indent="0">
              <a:buNone/>
              <a:defRPr sz="1700"/>
            </a:lvl7pPr>
            <a:lvl8pPr marL="2726863" indent="0">
              <a:buNone/>
              <a:defRPr sz="1700"/>
            </a:lvl8pPr>
            <a:lvl9pPr marL="3116414" indent="0">
              <a:buNone/>
              <a:defRPr sz="17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</p:spPr>
        <p:txBody>
          <a:bodyPr/>
          <a:lstStyle>
            <a:lvl1pPr marL="0" indent="0">
              <a:buNone/>
              <a:defRPr sz="1200"/>
            </a:lvl1pPr>
            <a:lvl2pPr marL="389552" indent="0">
              <a:buNone/>
              <a:defRPr sz="1000"/>
            </a:lvl2pPr>
            <a:lvl3pPr marL="779104" indent="0">
              <a:buNone/>
              <a:defRPr sz="900"/>
            </a:lvl3pPr>
            <a:lvl4pPr marL="1168656" indent="0">
              <a:buNone/>
              <a:defRPr sz="800"/>
            </a:lvl4pPr>
            <a:lvl5pPr marL="1558207" indent="0">
              <a:buNone/>
              <a:defRPr sz="800"/>
            </a:lvl5pPr>
            <a:lvl6pPr marL="1947759" indent="0">
              <a:buNone/>
              <a:defRPr sz="800"/>
            </a:lvl6pPr>
            <a:lvl7pPr marL="2337311" indent="0">
              <a:buNone/>
              <a:defRPr sz="800"/>
            </a:lvl7pPr>
            <a:lvl8pPr marL="2726863" indent="0">
              <a:buNone/>
              <a:defRPr sz="800"/>
            </a:lvl8pPr>
            <a:lvl9pPr marL="3116414" indent="0">
              <a:buNone/>
              <a:defRPr sz="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C9C86-7BDA-47B4-BCE3-11A631CAB3F3}" type="datetimeFigureOut">
              <a:rPr lang="ko-KR" altLang="en-US" smtClean="0"/>
              <a:t>2019-06-01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B9774-8F7A-4C18-A1A4-F96A25D1C1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6202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6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77911" tIns="38955" rIns="77911" bIns="38955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77911" tIns="38955" rIns="77911" bIns="38955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4767265"/>
            <a:ext cx="2133600" cy="273844"/>
          </a:xfrm>
          <a:prstGeom prst="rect">
            <a:avLst/>
          </a:prstGeom>
        </p:spPr>
        <p:txBody>
          <a:bodyPr vert="horz" lIns="77911" tIns="38955" rIns="77911" bIns="38955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1C9C86-7BDA-47B4-BCE3-11A631CAB3F3}" type="datetimeFigureOut">
              <a:rPr lang="ko-KR" altLang="en-US" smtClean="0"/>
              <a:t>2019-06-01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4767265"/>
            <a:ext cx="2895600" cy="273844"/>
          </a:xfrm>
          <a:prstGeom prst="rect">
            <a:avLst/>
          </a:prstGeom>
        </p:spPr>
        <p:txBody>
          <a:bodyPr vert="horz" lIns="77911" tIns="38955" rIns="77911" bIns="38955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4767265"/>
            <a:ext cx="2133600" cy="273844"/>
          </a:xfrm>
          <a:prstGeom prst="rect">
            <a:avLst/>
          </a:prstGeom>
        </p:spPr>
        <p:txBody>
          <a:bodyPr vert="horz" lIns="77911" tIns="38955" rIns="77911" bIns="38955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6B9774-8F7A-4C18-A1A4-F96A25D1C1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91624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84" r:id="rId12"/>
  </p:sldLayoutIdLst>
  <p:txStyles>
    <p:titleStyle>
      <a:lvl1pPr algn="ctr" defTabSz="779104" rtl="0" eaLnBrk="1" latinLnBrk="1" hangingPunct="1">
        <a:spcBef>
          <a:spcPct val="0"/>
        </a:spcBef>
        <a:buNone/>
        <a:defRPr sz="37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2163" indent="-292163" algn="l" defTabSz="779104" rtl="0" eaLnBrk="1" latinLnBrk="1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33022" indent="-243469" algn="l" defTabSz="779104" rtl="0" eaLnBrk="1" latinLnBrk="1" hangingPunct="1">
        <a:spcBef>
          <a:spcPct val="20000"/>
        </a:spcBef>
        <a:buFont typeface="Arial" panose="020B0604020202020204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73880" indent="-194775" algn="l" defTabSz="779104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63431" indent="-194775" algn="l" defTabSz="779104" rtl="0" eaLnBrk="1" latinLnBrk="1" hangingPunct="1">
        <a:spcBef>
          <a:spcPct val="20000"/>
        </a:spcBef>
        <a:buFont typeface="Arial" panose="020B0604020202020204" pitchFamily="34" charset="0"/>
        <a:buChar char="–"/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1752984" indent="-194775" algn="l" defTabSz="779104" rtl="0" eaLnBrk="1" latinLnBrk="1" hangingPunct="1">
        <a:spcBef>
          <a:spcPct val="20000"/>
        </a:spcBef>
        <a:buFont typeface="Arial" panose="020B0604020202020204" pitchFamily="34" charset="0"/>
        <a:buChar char="»"/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142536" indent="-194775" algn="l" defTabSz="779104" rtl="0" eaLnBrk="1" latinLnBrk="1" hangingPunct="1">
        <a:spcBef>
          <a:spcPct val="20000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532086" indent="-194775" algn="l" defTabSz="779104" rtl="0" eaLnBrk="1" latinLnBrk="1" hangingPunct="1">
        <a:spcBef>
          <a:spcPct val="20000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2921638" indent="-194775" algn="l" defTabSz="779104" rtl="0" eaLnBrk="1" latinLnBrk="1" hangingPunct="1">
        <a:spcBef>
          <a:spcPct val="20000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311190" indent="-194775" algn="l" defTabSz="779104" rtl="0" eaLnBrk="1" latinLnBrk="1" hangingPunct="1">
        <a:spcBef>
          <a:spcPct val="20000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779104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9552" algn="l" defTabSz="779104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79104" algn="l" defTabSz="779104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68656" algn="l" defTabSz="779104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58207" algn="l" defTabSz="779104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47759" algn="l" defTabSz="779104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337311" algn="l" defTabSz="779104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726863" algn="l" defTabSz="779104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116414" algn="l" defTabSz="779104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77911" tIns="38955" rIns="77911" bIns="38955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77911" tIns="38955" rIns="77911" bIns="38955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4767265"/>
            <a:ext cx="2133600" cy="273844"/>
          </a:xfrm>
          <a:prstGeom prst="rect">
            <a:avLst/>
          </a:prstGeom>
        </p:spPr>
        <p:txBody>
          <a:bodyPr vert="horz" lIns="77911" tIns="38955" rIns="77911" bIns="38955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1C9C86-7BDA-47B4-BCE3-11A631CAB3F3}" type="datetimeFigureOut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2019-06-01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4767265"/>
            <a:ext cx="2895600" cy="273844"/>
          </a:xfrm>
          <a:prstGeom prst="rect">
            <a:avLst/>
          </a:prstGeom>
        </p:spPr>
        <p:txBody>
          <a:bodyPr vert="horz" lIns="77911" tIns="38955" rIns="77911" bIns="38955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4767265"/>
            <a:ext cx="2133600" cy="273844"/>
          </a:xfrm>
          <a:prstGeom prst="rect">
            <a:avLst/>
          </a:prstGeom>
        </p:spPr>
        <p:txBody>
          <a:bodyPr vert="horz" lIns="77911" tIns="38955" rIns="77911" bIns="38955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6B9774-8F7A-4C18-A1A4-F96A25D1C10A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59237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779104" rtl="0" eaLnBrk="1" latinLnBrk="1" hangingPunct="1">
        <a:spcBef>
          <a:spcPct val="0"/>
        </a:spcBef>
        <a:buNone/>
        <a:defRPr sz="37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2163" indent="-292163" algn="l" defTabSz="779104" rtl="0" eaLnBrk="1" latinLnBrk="1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33022" indent="-243469" algn="l" defTabSz="779104" rtl="0" eaLnBrk="1" latinLnBrk="1" hangingPunct="1">
        <a:spcBef>
          <a:spcPct val="20000"/>
        </a:spcBef>
        <a:buFont typeface="Arial" panose="020B0604020202020204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73880" indent="-194775" algn="l" defTabSz="779104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63431" indent="-194775" algn="l" defTabSz="779104" rtl="0" eaLnBrk="1" latinLnBrk="1" hangingPunct="1">
        <a:spcBef>
          <a:spcPct val="20000"/>
        </a:spcBef>
        <a:buFont typeface="Arial" panose="020B0604020202020204" pitchFamily="34" charset="0"/>
        <a:buChar char="–"/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1752984" indent="-194775" algn="l" defTabSz="779104" rtl="0" eaLnBrk="1" latinLnBrk="1" hangingPunct="1">
        <a:spcBef>
          <a:spcPct val="20000"/>
        </a:spcBef>
        <a:buFont typeface="Arial" panose="020B0604020202020204" pitchFamily="34" charset="0"/>
        <a:buChar char="»"/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142536" indent="-194775" algn="l" defTabSz="779104" rtl="0" eaLnBrk="1" latinLnBrk="1" hangingPunct="1">
        <a:spcBef>
          <a:spcPct val="20000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532086" indent="-194775" algn="l" defTabSz="779104" rtl="0" eaLnBrk="1" latinLnBrk="1" hangingPunct="1">
        <a:spcBef>
          <a:spcPct val="20000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2921638" indent="-194775" algn="l" defTabSz="779104" rtl="0" eaLnBrk="1" latinLnBrk="1" hangingPunct="1">
        <a:spcBef>
          <a:spcPct val="20000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311190" indent="-194775" algn="l" defTabSz="779104" rtl="0" eaLnBrk="1" latinLnBrk="1" hangingPunct="1">
        <a:spcBef>
          <a:spcPct val="20000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779104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9552" algn="l" defTabSz="779104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79104" algn="l" defTabSz="779104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68656" algn="l" defTabSz="779104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58207" algn="l" defTabSz="779104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47759" algn="l" defTabSz="779104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337311" algn="l" defTabSz="779104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726863" algn="l" defTabSz="779104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116414" algn="l" defTabSz="779104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77911" tIns="38955" rIns="77911" bIns="38955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77911" tIns="38955" rIns="77911" bIns="38955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4767265"/>
            <a:ext cx="2133600" cy="273844"/>
          </a:xfrm>
          <a:prstGeom prst="rect">
            <a:avLst/>
          </a:prstGeom>
        </p:spPr>
        <p:txBody>
          <a:bodyPr vert="horz" lIns="77911" tIns="38955" rIns="77911" bIns="38955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1C9C86-7BDA-47B4-BCE3-11A631CAB3F3}" type="datetimeFigureOut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2019-06-01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4767265"/>
            <a:ext cx="2895600" cy="273844"/>
          </a:xfrm>
          <a:prstGeom prst="rect">
            <a:avLst/>
          </a:prstGeom>
        </p:spPr>
        <p:txBody>
          <a:bodyPr vert="horz" lIns="77911" tIns="38955" rIns="77911" bIns="38955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4767265"/>
            <a:ext cx="2133600" cy="273844"/>
          </a:xfrm>
          <a:prstGeom prst="rect">
            <a:avLst/>
          </a:prstGeom>
        </p:spPr>
        <p:txBody>
          <a:bodyPr vert="horz" lIns="77911" tIns="38955" rIns="77911" bIns="38955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6B9774-8F7A-4C18-A1A4-F96A25D1C10A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94233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779104" rtl="0" eaLnBrk="1" latinLnBrk="1" hangingPunct="1">
        <a:spcBef>
          <a:spcPct val="0"/>
        </a:spcBef>
        <a:buNone/>
        <a:defRPr sz="37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2163" indent="-292163" algn="l" defTabSz="779104" rtl="0" eaLnBrk="1" latinLnBrk="1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33022" indent="-243469" algn="l" defTabSz="779104" rtl="0" eaLnBrk="1" latinLnBrk="1" hangingPunct="1">
        <a:spcBef>
          <a:spcPct val="20000"/>
        </a:spcBef>
        <a:buFont typeface="Arial" panose="020B0604020202020204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73880" indent="-194775" algn="l" defTabSz="779104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63431" indent="-194775" algn="l" defTabSz="779104" rtl="0" eaLnBrk="1" latinLnBrk="1" hangingPunct="1">
        <a:spcBef>
          <a:spcPct val="20000"/>
        </a:spcBef>
        <a:buFont typeface="Arial" panose="020B0604020202020204" pitchFamily="34" charset="0"/>
        <a:buChar char="–"/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1752984" indent="-194775" algn="l" defTabSz="779104" rtl="0" eaLnBrk="1" latinLnBrk="1" hangingPunct="1">
        <a:spcBef>
          <a:spcPct val="20000"/>
        </a:spcBef>
        <a:buFont typeface="Arial" panose="020B0604020202020204" pitchFamily="34" charset="0"/>
        <a:buChar char="»"/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142536" indent="-194775" algn="l" defTabSz="779104" rtl="0" eaLnBrk="1" latinLnBrk="1" hangingPunct="1">
        <a:spcBef>
          <a:spcPct val="20000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532086" indent="-194775" algn="l" defTabSz="779104" rtl="0" eaLnBrk="1" latinLnBrk="1" hangingPunct="1">
        <a:spcBef>
          <a:spcPct val="20000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2921638" indent="-194775" algn="l" defTabSz="779104" rtl="0" eaLnBrk="1" latinLnBrk="1" hangingPunct="1">
        <a:spcBef>
          <a:spcPct val="20000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311190" indent="-194775" algn="l" defTabSz="779104" rtl="0" eaLnBrk="1" latinLnBrk="1" hangingPunct="1">
        <a:spcBef>
          <a:spcPct val="20000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779104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9552" algn="l" defTabSz="779104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79104" algn="l" defTabSz="779104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68656" algn="l" defTabSz="779104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58207" algn="l" defTabSz="779104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47759" algn="l" defTabSz="779104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337311" algn="l" defTabSz="779104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726863" algn="l" defTabSz="779104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116414" algn="l" defTabSz="779104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77911" tIns="38955" rIns="77911" bIns="38955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77911" tIns="38955" rIns="77911" bIns="38955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4767265"/>
            <a:ext cx="2133600" cy="273844"/>
          </a:xfrm>
          <a:prstGeom prst="rect">
            <a:avLst/>
          </a:prstGeom>
        </p:spPr>
        <p:txBody>
          <a:bodyPr vert="horz" lIns="77911" tIns="38955" rIns="77911" bIns="38955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1C9C86-7BDA-47B4-BCE3-11A631CAB3F3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2019-06-01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4767265"/>
            <a:ext cx="2895600" cy="273844"/>
          </a:xfrm>
          <a:prstGeom prst="rect">
            <a:avLst/>
          </a:prstGeom>
        </p:spPr>
        <p:txBody>
          <a:bodyPr vert="horz" lIns="77911" tIns="38955" rIns="77911" bIns="38955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4767265"/>
            <a:ext cx="2133600" cy="273844"/>
          </a:xfrm>
          <a:prstGeom prst="rect">
            <a:avLst/>
          </a:prstGeom>
        </p:spPr>
        <p:txBody>
          <a:bodyPr vert="horz" lIns="77911" tIns="38955" rIns="77911" bIns="38955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6B9774-8F7A-4C18-A1A4-F96A25D1C10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53675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</p:sldLayoutIdLst>
  <p:txStyles>
    <p:titleStyle>
      <a:lvl1pPr algn="ctr" defTabSz="779104" rtl="0" eaLnBrk="1" latinLnBrk="1" hangingPunct="1">
        <a:spcBef>
          <a:spcPct val="0"/>
        </a:spcBef>
        <a:buNone/>
        <a:defRPr sz="37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2163" indent="-292163" algn="l" defTabSz="779104" rtl="0" eaLnBrk="1" latinLnBrk="1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33022" indent="-243469" algn="l" defTabSz="779104" rtl="0" eaLnBrk="1" latinLnBrk="1" hangingPunct="1">
        <a:spcBef>
          <a:spcPct val="20000"/>
        </a:spcBef>
        <a:buFont typeface="Arial" panose="020B0604020202020204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73880" indent="-194775" algn="l" defTabSz="779104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63431" indent="-194775" algn="l" defTabSz="779104" rtl="0" eaLnBrk="1" latinLnBrk="1" hangingPunct="1">
        <a:spcBef>
          <a:spcPct val="20000"/>
        </a:spcBef>
        <a:buFont typeface="Arial" panose="020B0604020202020204" pitchFamily="34" charset="0"/>
        <a:buChar char="–"/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1752984" indent="-194775" algn="l" defTabSz="779104" rtl="0" eaLnBrk="1" latinLnBrk="1" hangingPunct="1">
        <a:spcBef>
          <a:spcPct val="20000"/>
        </a:spcBef>
        <a:buFont typeface="Arial" panose="020B0604020202020204" pitchFamily="34" charset="0"/>
        <a:buChar char="»"/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142536" indent="-194775" algn="l" defTabSz="779104" rtl="0" eaLnBrk="1" latinLnBrk="1" hangingPunct="1">
        <a:spcBef>
          <a:spcPct val="20000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532086" indent="-194775" algn="l" defTabSz="779104" rtl="0" eaLnBrk="1" latinLnBrk="1" hangingPunct="1">
        <a:spcBef>
          <a:spcPct val="20000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2921638" indent="-194775" algn="l" defTabSz="779104" rtl="0" eaLnBrk="1" latinLnBrk="1" hangingPunct="1">
        <a:spcBef>
          <a:spcPct val="20000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311190" indent="-194775" algn="l" defTabSz="779104" rtl="0" eaLnBrk="1" latinLnBrk="1" hangingPunct="1">
        <a:spcBef>
          <a:spcPct val="20000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779104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9552" algn="l" defTabSz="779104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79104" algn="l" defTabSz="779104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68656" algn="l" defTabSz="779104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58207" algn="l" defTabSz="779104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47759" algn="l" defTabSz="779104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337311" algn="l" defTabSz="779104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726863" algn="l" defTabSz="779104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116414" algn="l" defTabSz="779104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05544" y="1950101"/>
            <a:ext cx="1145763" cy="242661"/>
          </a:xfrm>
          <a:prstGeom prst="rect">
            <a:avLst/>
          </a:prstGeom>
          <a:noFill/>
        </p:spPr>
        <p:txBody>
          <a:bodyPr wrap="none" lIns="87916" tIns="43957" rIns="87916" bIns="43957" rtlCol="0">
            <a:spAutoFit/>
          </a:bodyPr>
          <a:lstStyle/>
          <a:p>
            <a:r>
              <a:rPr lang="ko-KR" altLang="en-US" sz="10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인공지능과 </a:t>
            </a:r>
            <a:r>
              <a:rPr lang="ko-KR" altLang="en-US" sz="10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딥러닝</a:t>
            </a:r>
            <a:endParaRPr lang="ko-KR" altLang="en-US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02161" y="2102501"/>
            <a:ext cx="1267591" cy="242661"/>
          </a:xfrm>
          <a:prstGeom prst="rect">
            <a:avLst/>
          </a:prstGeom>
          <a:noFill/>
        </p:spPr>
        <p:txBody>
          <a:bodyPr wrap="none" lIns="87916" tIns="43957" rIns="87916" bIns="43957" rtlCol="0">
            <a:spAutoFit/>
          </a:bodyPr>
          <a:lstStyle>
            <a:defPPr>
              <a:defRPr lang="ko-KR"/>
            </a:defPPr>
            <a:lvl1pPr>
              <a:defRPr sz="1000"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r>
              <a:rPr lang="en-US" altLang="ko-KR" dirty="0" smtClean="0"/>
              <a:t>Final Presentation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300192" y="4294211"/>
            <a:ext cx="2304256" cy="365771"/>
          </a:xfrm>
          <a:prstGeom prst="rect">
            <a:avLst/>
          </a:prstGeom>
          <a:noFill/>
        </p:spPr>
        <p:txBody>
          <a:bodyPr wrap="square" lIns="87916" tIns="43957" rIns="87916" bIns="43957" rtlCol="0">
            <a:spAutoFit/>
          </a:bodyPr>
          <a:lstStyle/>
          <a:p>
            <a:pPr algn="ctr"/>
            <a:r>
              <a:rPr lang="ko-KR" altLang="en-US" sz="9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제출일</a:t>
            </a:r>
            <a:r>
              <a:rPr lang="en-US" altLang="ko-KR" sz="9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2019</a:t>
            </a:r>
            <a:r>
              <a:rPr lang="ko-KR" altLang="en-US" sz="9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년 </a:t>
            </a:r>
            <a:r>
              <a:rPr lang="en-US" altLang="ko-KR" sz="9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6</a:t>
            </a:r>
            <a:r>
              <a:rPr lang="ko-KR" altLang="en-US" sz="9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월 </a:t>
            </a:r>
            <a:r>
              <a:rPr lang="en-US" altLang="ko-KR" sz="9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13</a:t>
            </a:r>
            <a:r>
              <a:rPr lang="ko-KR" altLang="en-US" sz="9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</a:t>
            </a:r>
            <a:endParaRPr lang="en-US" altLang="ko-KR" sz="900" dirty="0"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9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교수</a:t>
            </a:r>
            <a:r>
              <a: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님</a:t>
            </a:r>
            <a:r>
              <a:rPr lang="en-US" altLang="ko-KR" sz="9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9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성미영 교수님</a:t>
            </a:r>
            <a:endParaRPr lang="ko-KR" altLang="en-US" sz="900" dirty="0"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084168" y="4001230"/>
            <a:ext cx="2736304" cy="227272"/>
          </a:xfrm>
          <a:prstGeom prst="rect">
            <a:avLst/>
          </a:prstGeom>
          <a:noFill/>
        </p:spPr>
        <p:txBody>
          <a:bodyPr wrap="square" lIns="87916" tIns="43957" rIns="87916" bIns="43957" rtlCol="0">
            <a:spAutoFit/>
          </a:bodyPr>
          <a:lstStyle/>
          <a:p>
            <a:pPr algn="ctr"/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201401210 </a:t>
            </a:r>
            <a:r>
              <a:rPr lang="ko-KR" altLang="en-US" sz="9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강형원</a:t>
            </a:r>
            <a:endParaRPr lang="en-US" altLang="ko-KR" sz="900" dirty="0"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05544" y="1530652"/>
            <a:ext cx="2434577" cy="334994"/>
          </a:xfrm>
          <a:prstGeom prst="rect">
            <a:avLst/>
          </a:prstGeom>
          <a:noFill/>
        </p:spPr>
        <p:txBody>
          <a:bodyPr wrap="none" lIns="87916" tIns="43957" rIns="87916" bIns="43957" rtlCol="0">
            <a:spAutoFit/>
          </a:bodyPr>
          <a:lstStyle/>
          <a:p>
            <a:r>
              <a:rPr lang="en-US" altLang="ko-KR" sz="16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CNN</a:t>
            </a:r>
            <a:r>
              <a:rPr lang="ko-KR" altLang="en-US" sz="16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을 이용한 피부암 예측</a:t>
            </a:r>
            <a:endParaRPr lang="en-US" altLang="ko-KR" sz="16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16" name="직선 연결선 15"/>
          <p:cNvCxnSpPr>
            <a:cxnSpLocks/>
          </p:cNvCxnSpPr>
          <p:nvPr/>
        </p:nvCxnSpPr>
        <p:spPr>
          <a:xfrm>
            <a:off x="777547" y="1887452"/>
            <a:ext cx="2362574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79796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690199" y="483518"/>
            <a:ext cx="3950057" cy="396549"/>
          </a:xfrm>
          <a:prstGeom prst="rect">
            <a:avLst/>
          </a:prstGeom>
          <a:noFill/>
        </p:spPr>
        <p:txBody>
          <a:bodyPr wrap="none" lIns="87916" tIns="43957" rIns="87916" bIns="43957" rtlCol="0">
            <a:spAutoFit/>
          </a:bodyPr>
          <a:lstStyle/>
          <a:p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Skin </a:t>
            </a:r>
            <a:r>
              <a:rPr lang="en-US" altLang="ko-KR" sz="20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Cancer </a:t>
            </a:r>
            <a:r>
              <a:rPr lang="en-US" altLang="ko-KR" sz="20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Mnist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HAM10000</a:t>
            </a:r>
          </a:p>
        </p:txBody>
      </p:sp>
      <p:cxnSp>
        <p:nvCxnSpPr>
          <p:cNvPr id="7" name="직선 연결선 6"/>
          <p:cNvCxnSpPr>
            <a:cxnSpLocks/>
          </p:cNvCxnSpPr>
          <p:nvPr/>
        </p:nvCxnSpPr>
        <p:spPr>
          <a:xfrm>
            <a:off x="690196" y="911506"/>
            <a:ext cx="3859229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6907326"/>
              </p:ext>
            </p:extLst>
          </p:nvPr>
        </p:nvGraphicFramePr>
        <p:xfrm>
          <a:off x="4932040" y="1419622"/>
          <a:ext cx="3528392" cy="3144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96144"/>
                <a:gridCol w="2232248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dx</a:t>
                      </a:r>
                      <a:endParaRPr lang="ko-KR" altLang="en-US" sz="1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Skin cancer type</a:t>
                      </a:r>
                      <a:endParaRPr lang="ko-KR" altLang="en-US" sz="1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dirty="0" err="1" smtClean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nv</a:t>
                      </a:r>
                      <a:endParaRPr lang="ko-KR" altLang="en-US" sz="1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dirty="0" smtClean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Melanocytic nevus</a:t>
                      </a:r>
                      <a:r>
                        <a:rPr lang="en-US" altLang="ko-KR" sz="1000" kern="1200" baseline="0" dirty="0" smtClean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</a:p>
                    <a:p>
                      <a:pPr latinLnBrk="1"/>
                      <a:r>
                        <a:rPr lang="en-US" altLang="ko-KR" sz="1000" kern="1200" baseline="0" dirty="0" smtClean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</a:t>
                      </a:r>
                      <a:r>
                        <a:rPr lang="ko-KR" altLang="en-US" sz="1000" kern="1200" baseline="0" dirty="0" smtClean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멜라닌세포 모반</a:t>
                      </a:r>
                      <a:r>
                        <a:rPr lang="en-US" altLang="ko-KR" sz="1000" kern="1200" baseline="0" dirty="0" smtClean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/</a:t>
                      </a:r>
                      <a:r>
                        <a:rPr lang="ko-KR" altLang="en-US" sz="1000" kern="1200" baseline="0" dirty="0" smtClean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점</a:t>
                      </a:r>
                      <a:r>
                        <a:rPr lang="en-US" altLang="ko-KR" sz="1000" kern="1200" baseline="0" dirty="0" smtClean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)</a:t>
                      </a:r>
                      <a:endParaRPr lang="ko-KR" altLang="en-US" sz="1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dirty="0" err="1" smtClean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mel</a:t>
                      </a:r>
                      <a:endParaRPr lang="ko-KR" altLang="en-US" sz="1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dirty="0" smtClean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Melanoma </a:t>
                      </a:r>
                    </a:p>
                    <a:p>
                      <a:pPr latinLnBrk="1"/>
                      <a:r>
                        <a:rPr lang="en-US" altLang="ko-KR" sz="1000" kern="1200" dirty="0" smtClean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</a:t>
                      </a:r>
                      <a:r>
                        <a:rPr lang="ko-KR" altLang="en-US" sz="1000" kern="1200" dirty="0" err="1" smtClean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흑색종</a:t>
                      </a:r>
                      <a:r>
                        <a:rPr lang="en-US" altLang="ko-KR" sz="1000" kern="1200" dirty="0" smtClean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)</a:t>
                      </a:r>
                      <a:endParaRPr lang="ko-KR" altLang="en-US" sz="1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dirty="0" err="1" smtClean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bkl</a:t>
                      </a:r>
                      <a:endParaRPr lang="ko-KR" altLang="en-US" sz="1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dirty="0" smtClean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Benign keratosis-like lesions</a:t>
                      </a:r>
                    </a:p>
                    <a:p>
                      <a:pPr latinLnBrk="1"/>
                      <a:r>
                        <a:rPr lang="en-US" altLang="ko-KR" sz="10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</a:t>
                      </a:r>
                      <a:r>
                        <a:rPr lang="ko-KR" altLang="en-US" sz="1000" dirty="0" err="1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양성각화증</a:t>
                      </a:r>
                      <a:r>
                        <a:rPr lang="en-US" altLang="ko-KR" sz="10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)</a:t>
                      </a:r>
                      <a:endParaRPr lang="ko-KR" altLang="en-US" sz="1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dirty="0" smtClean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bcc</a:t>
                      </a:r>
                      <a:endParaRPr lang="ko-KR" altLang="en-US" sz="1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dirty="0" smtClean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Basal cell carcinoma</a:t>
                      </a:r>
                    </a:p>
                    <a:p>
                      <a:pPr latinLnBrk="1"/>
                      <a:r>
                        <a:rPr lang="en-US" altLang="ko-KR" sz="1000" kern="1200" dirty="0" smtClean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</a:t>
                      </a:r>
                      <a:r>
                        <a:rPr lang="ko-KR" altLang="en-US" sz="1000" kern="1200" dirty="0" err="1" smtClean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기저세포암</a:t>
                      </a:r>
                      <a:r>
                        <a:rPr lang="en-US" altLang="ko-KR" sz="1000" kern="1200" dirty="0" smtClean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)</a:t>
                      </a:r>
                      <a:endParaRPr lang="ko-KR" altLang="en-US" sz="1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dirty="0" err="1" smtClean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akiec</a:t>
                      </a:r>
                      <a:endParaRPr lang="ko-KR" altLang="en-US" sz="1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dirty="0" smtClean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Actinic keratosis</a:t>
                      </a:r>
                    </a:p>
                    <a:p>
                      <a:pPr latinLnBrk="1"/>
                      <a:r>
                        <a:rPr lang="en-US" altLang="ko-KR" sz="1000" kern="1200" dirty="0" smtClean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</a:t>
                      </a:r>
                      <a:r>
                        <a:rPr lang="ko-KR" altLang="en-US" sz="1000" kern="1200" dirty="0" err="1" smtClean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광선각화증</a:t>
                      </a:r>
                      <a:r>
                        <a:rPr lang="en-US" altLang="ko-KR" sz="1000" kern="1200" dirty="0" smtClean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)</a:t>
                      </a:r>
                      <a:endParaRPr lang="ko-KR" altLang="en-US" sz="1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dirty="0" err="1" smtClean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vasc</a:t>
                      </a:r>
                      <a:endParaRPr lang="ko-KR" altLang="en-US" sz="1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dirty="0" smtClean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Vascular lesions</a:t>
                      </a:r>
                    </a:p>
                    <a:p>
                      <a:pPr latinLnBrk="1"/>
                      <a:r>
                        <a:rPr lang="en-US" altLang="ko-KR" sz="1000" kern="1200" dirty="0" smtClean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</a:t>
                      </a:r>
                      <a:r>
                        <a:rPr lang="ko-KR" altLang="en-US" sz="1000" kern="1200" dirty="0" smtClean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혈관 </a:t>
                      </a:r>
                      <a:r>
                        <a:rPr lang="ko-KR" altLang="en-US" sz="1000" kern="1200" dirty="0" err="1" smtClean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병변</a:t>
                      </a:r>
                      <a:r>
                        <a:rPr lang="en-US" altLang="ko-KR" sz="1000" kern="1200" dirty="0" smtClean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)</a:t>
                      </a:r>
                      <a:endParaRPr lang="ko-KR" altLang="en-US" sz="1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dirty="0" err="1" smtClean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df</a:t>
                      </a:r>
                      <a:endParaRPr lang="ko-KR" altLang="en-US" sz="1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dirty="0" smtClean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Dermatofibroma</a:t>
                      </a:r>
                    </a:p>
                    <a:p>
                      <a:pPr latinLnBrk="1"/>
                      <a:r>
                        <a:rPr lang="en-US" altLang="ko-KR" sz="1000" kern="1200" dirty="0" smtClean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</a:t>
                      </a:r>
                      <a:r>
                        <a:rPr lang="ko-KR" altLang="en-US" sz="1000" kern="1200" dirty="0" err="1" smtClean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편평세포암</a:t>
                      </a:r>
                      <a:r>
                        <a:rPr lang="en-US" altLang="ko-KR" sz="1000" kern="1200" dirty="0" smtClean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)</a:t>
                      </a:r>
                      <a:endParaRPr lang="ko-KR" altLang="en-US" sz="1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3" name="AutoShape 2" descr="data:image/png;base64,iVBORw0KGgoAAAANSUhEUgAAAYAAAAENCAYAAAAG6bK5AAAABHNCSVQICAgIfAhkiAAAAAlwSFlz%0AAAALEgAACxIB0t1+/AAAADl0RVh0U29mdHdhcmUAbWF0cGxvdGxpYiB2ZXJzaW9uIDMuMC4yLCBo%0AdHRwOi8vbWF0cGxvdGxpYi5vcmcvOIA7rQAAFx9JREFUeJzt3X+0XWV95/H3hwTQojWhXlhMwi9r%0AFohj+eEtyYzOVIkTAlrDrBKN/cEdJk6mbeqStTojsR2HFqSDrmnxxyg2CzINDhUiU4cMQw0xwLQd%0AJ0AiEYTgSooKt0lJ9AYUGVDwM3/s5+JJepN7TnLv3Tk8n9daZ529n/2cfb+bH+dz9rOfs49sExER%0A9Tmi7QIiIqIdCYCIiEolACIiKpUAiIioVAIgIqJSCYCIiEqNGwCSTpO0pePxfUmXSTpW0npJ28rz%0AzNJfkj4labukByWd07GvodJ/m6ShyTywiIg4MPXyPQBJ04C/A+YCy4ER29dIWgHMtH25pAuBDwAX%0Aln6ftD1X0rHAJmAQMLAZeLPtPRN6RBER0ZVeh4DmA39r+zvAImB1aV8NXFSWFwE3urERmCHpBOB8%0AYL3tkfKmvx5YeMhHEBERB6XXAFgCfKEsH297J0B5Pq60zwKe6HjNcGnbX3tERLRgercdJR0FvBv4%0A8Hhdx2jzAdr3/TvLgGUAxxxzzJtPP/30bkuMiAhg8+bN37U9MF6/rgMAuAD4mu0ny/qTkk6wvbMM%0A8ewq7cPAiR2vmw3sKO1v26f9nn3/iO2VwEqAwcFBb9q0qYcSIyJC0ne66dfLEND7+OnwD8BaYHQm%0AzxBwW0f7JWU20Dzg6TJEtA5YIGlmmTG0oLRFREQLujoDkPQzwL8A/m1H8zXAGklLgceBxaX9DpoZ%0AQNuBZ4FLAWyPSLoKuL/0u9L2yCEfQUREHJSepoFOtQwBRUT0TtJm24Pj9cs3gSMiKpUAiIioVAIg%0AIqJSCYCIiEolACIiKtXLF8EOe6es+F+Tuv9vX/POSd1/RMRUyhlARESlEgAREZVKAEREVCoBEBFR%0AqQRARESlEgAREZVKAEREVCoBEBFRqQRARESlEgAREZVKAEREVCoBEBFRqQRARESlEgAREZVKAERE%0AVCoBEBFRqa4CQNIMSbdKelTSVkn/RNKxktZL2laeZ5a+kvQpSdslPSjpnI79DJX+2yQNTdZBRUTE%0A+Lo9A/gk8GXbpwNnAluBFcAG23OADWUd4AJgTnksA64DkHQscAUwFzgXuGI0NCIiYuqNGwCSfhb4%0A58ANALZ/ZPspYBGwunRbDVxUlhcBN7qxEZgh6QTgfGC97RHbe4D1wMIJPZqIiOhaN2cArwN2A/9V%0A0gOSrpd0DHC87Z0A5fm40n8W8ETH64dL2/7aIyKiBd0EwHTgHOA622cDP+Snwz1j0RhtPkD73i+W%0AlknaJGnT7t27uygvIiIORjcBMAwM2763rN9KEwhPlqEdyvOujv4ndrx+NrDjAO17sb3S9qDtwYGB%0AgV6OJSIiejBuANj+e+AJSaeVpvnAI8BaYHQmzxBwW1leC1xSZgPNA54uQ0TrgAWSZpaLvwtKW0RE%0AtGB6l/0+ANwk6SjgMeBSmvBYI2kp8DiwuPS9A7gQ2A48W/pie0TSVcD9pd+Vtkcm5CgiIqJnXQWA%0A7S3A4Bib5o/R18Dy/exnFbCqlwIjImJy5JvAERGVSgBERFQqARARUakEQEREpRIAERGVSgBERFQq%0AARARUakEQEREpRIAERGVSgBERFQqARARUakEQEREpRIAERGVSgBERFQqARARUakEQEREpRIAERGV%0ASgBERFQqARARUakEQEREpRIAERGVSgBERFSqqwCQ9G1JD0naImlTaTtW0npJ28rzzNIuSZ+StF3S%0Ag5LO6djPUOm/TdLQ5BxSRER0o5czgLfbPsv2YFlfAWywPQfYUNYBLgDmlMcy4DpoAgO4ApgLnAtc%0AMRoaEREx9Q5lCGgRsLosrwYu6mi/0Y2NwAxJJwDnA+ttj9jeA6wHFh7C34+IiEPQbQAYuFPSZknL%0AStvxtncClOfjSvss4ImO1w6Xtv21R0REC6Z32e8ttndIOg5YL+nRA/TVGG0+QPveL24CZhnASSed%0A1GV5ERHRq67OAGzvKM+7gC/RjOE/WYZ2KM+7Svdh4MSOl88Gdhygfd+/tdL2oO3BgYGB3o4mIiK6%0ANm4ASDpG0qtHl4EFwDeAtcDoTJ4h4LayvBa4pMwGmgc8XYaI1gELJM0sF38XlLaIiGhBN0NAxwNf%0AkjTa/89tf1nS/cAaSUuBx4HFpf8dwIXAduBZ4FIA2yOSrgLuL/2utD0yYUcSERE9GTcAbD8GnDlG%0A+/eA+WO0G1i+n32tAlb1XmZEREy0fBM4IqJSCYCIiEolACIiKpUAiIioVAIgIqJSCYCIiEolACIi%0AKpUAiIioVAIgIqJSCYCIiEolACIiKpUAiIioVAIgIqJSCYCIiEolACIiKpUAiIioVAIgIqJSCYCI%0AiEolACIiKpUAiIioVAIgIqJSCYCIiEp1HQCSpkl6QNLtZf1USfdK2ibpFklHlfajy/r2sv2Ujn18%0AuLR/U9L5E30wERHRvV7OAD4IbO1Y/xhwre05wB5gaWlfCuyx/Xrg2tIPSWcAS4A3AguBz0qadmjl%0AR0TEweoqACTNBt4JXF/WBZwH3Fq6rAYuKsuLyjpl+/zSfxFws+3nbX8L2A6cOxEHERERvev2DOAT%0AwIeAn5T1nwOesv1CWR8GZpXlWcATAGX706X/S+1jvCYiIqbYuAEg6V3ALtubO5vH6Opxth3oNZ1/%0Ab5mkTZI27d69e7zyIiLiIHVzBvAW4N2Svg3cTDP08wlghqTppc9sYEdZHgZOBCjbXwOMdLaP8ZqX%0A2F5pe9D24MDAQM8HFBER3Rk3AGx/2PZs26fQXMS9y/avAXcDF5duQ8BtZXltWadsv8u2S/uSMkvo%0AVGAOcN+EHUlERPRk+vhd9uty4GZJHwUeAG4o7TcAn5e0neaT/xIA2w9LWgM8ArwALLf94iH8/YiI%0AOAQ9BYDte4B7yvJjjDGLx/ZzwOL9vP5q4Opei4yIiImXbwJHRFQqARARUakEQEREpRIAERGVSgBE%0ARFQqARARUakEQEREpRIAERGVSgBERFQqARARUakEQEREpRIAERGVSgBERFQqARARUakEQEREpRIA%0AERGVSgBERFQqARARUakEQEREpRIAERGVSgBERFQqARARUakEQEREpcYNAEmvkHSfpK9LeljSH5b2%0AUyXdK2mbpFskHVXajy7r28v2Uzr29eHS/k1J50/WQUVExPi6OQN4HjjP9pnAWcBCSfOAjwHX2p4D%0A7AGWlv5LgT22Xw9cW/oh6QxgCfBGYCHwWUnTJvJgIiKie+MGgBvPlNUjy8PAecCtpX01cFFZXlTW%0AKdvnS1Jpv9n287a/BWwHzp2Qo4iIiJ51dQ1A0jRJW4BdwHrgb4GnbL9QugwDs8ryLOAJgLL9aeDn%0AOtvHeE3n31omaZOkTbt37+79iCIioitdBYDtF22fBcym+dT+hrG6lWftZ9v+2vf9WyttD9oeHBgY%0A6Ka8iIg4CD3NArL9FHAPMA+YIWl62TQb2FGWh4ETAcr21wAjne1jvCYiIqZYN7OABiTNKMuvBN4B%0AbAXuBi4u3YaA28ry2rJO2X6XbZf2JWWW0KnAHOC+iTqQiIjozfTxu3ACsLrM2DkCWGP7dkmPADdL%0A+ijwAHBD6X8D8HlJ22k++S8BsP2wpDXAI8ALwHLbL07s4URERLfGDQDbDwJnj9H+GGPM4rH9HLB4%0AP/u6Gri69zIjImKi5ZvAERGVSgBERFQqARARUakEQEREpRIAERGVSgBERFQqARARUakEQEREpRIA%0AERGVSgBERFQqARARUakEQEREpRIAERGVSgBERFQqARARUakEQEREpRIAERGVSgBERFQqARARUakE%0AQEREpRIAERGVSgBERFRq3ACQdKKkuyVtlfSwpA+W9mMlrZe0rTzPLO2S9ClJ2yU9KOmcjn0Nlf7b%0AJA1N3mFFRMR4ujkDeAH4XdtvAOYByyWdAawANtieA2wo6wAXAHPKYxlwHTSBAVwBzAXOBa4YDY2I%0AiJh64waA7Z22v1aWfwBsBWYBi4DVpdtq4KKyvAi40Y2NwAxJJwDnA+ttj9jeA6wHFk7o0URERNd6%0AugYg6RTgbOBe4HjbO6EJCeC40m0W8ETHy4ZL2/7a9/0byyRtkrRp9+7dvZQXERE96DoAJL0K+O/A%0AZba/f6CuY7T5AO17N9grbQ/aHhwYGOi2vIiI6FFXASDpSJo3/5ts/0VpfrIM7VCed5X2YeDEjpfP%0ABnYcoD0iIlrQzSwgATcAW23/ScemtcDoTJ4h4LaO9kvKbKB5wNNliGgdsEDSzHLxd0Fpi4iIFkzv%0Aos9bgN8AHpK0pbT9HnANsEbSUuBxYHHZdgdwIbAdeBa4FMD2iKSrgPtLvyttj0zIUURERM/GDQDb%0Af8PY4/cA88fob2D5fva1CljVS4ERETE58k3giIhKJQAiIiqVAIiIqFQCICKiUgmAiIhKJQAiIiqV%0AAIiIqFQCICKiUgmAiIhKJQAiIiqVAIiIqFQCICKiUgmAiIhKJQAiIiqVAIiIqFQCICKiUgmAiIhK%0AJQAiIiqVAIiIqFQCICKiUgmAiIhKJQAiIio1fbwOklYB7wJ22f7Hpe1Y4BbgFODbwHts75Ek4JPA%0AhcCzwL+y/bXymiHgP5TdftT26ok9lJeBP3jNJO//6cndf0T0lXEDAPgz4L8AN3a0rQA22L5G0oqy%0AfjlwATCnPOYC1wFzS2BcAQwCBjZLWmt7z0QdSLTvTavfNKn7f2jooUndf0Rtxh0Csv1XwMg+zYuA%0A0U/wq4GLOtpvdGMjMEPSCcD5wHrbI+VNfz2wcCIOICIiDs7BXgM43vZOgPJ8XGmfBTzR0W+4tO2v%0A/R+QtEzSJkmbdu/efZDlRUTEeCb6IrDGaPMB2v9ho73S9qDtwYGBgQktLiIifupgA+DJMrRDed5V%0A2oeBEzv6zQZ2HKA9IiJacrABsBYYKstDwG0d7ZeoMQ94ugwRrQMWSJopaSawoLRFRERLupkG+gXg%0AbcBrJQ3TzOa5BlgjaSnwOLC4dL+DZgrodpppoJcC2B6RdBVwf+l3pe19LyxHRMQUGjcAbL9vP5vm%0Aj9HXwPL97GcVsKqn6iIiYtLkm8AREZVKAEREVCoBEBFRqQRARESlEgAREZVKAEREVCoBEBFRqQRA%0ARESlEgAREZXq5gdhIqqw9fQ3TOr+3/Do1kndf0SvcgYQEVGpBEBERKUSABERlUoARERUKgEQEVGp%0AzAKKeJn4zG/eNan7X/658yZ1/zH1cgYQEVGpBEBERKUSABERlUoARERUKgEQEVGpzAKKiNb98Xvf%0ANan7/91bbp/U/ferKQ8ASQuBTwLTgOttXzPVNURETKThFX89qfuffc0/m5T9TukQkKRpwGeAC4Az%0AgPdJOmMqa4iIiMZUXwM4F9hu+zHbPwJuBhZNcQ0REQHI9tT9MeliYKHt95f13wDm2v6djj7LgGVl%0A9TTgm5NY0muB707i/idb6m9X6m9PP9cOk1//ybYHxus01dcANEbbXglkeyWwckqKkTbZHpyKvzUZ%0AUn+7Un97+rl2OHzqn+ohoGHgxI712cCOKa4hIiKY+gC4H5gj6VRJRwFLgLVTXENERDDFQ0C2X5D0%0AO8A6mmmgq2w/PJU17GNKhpomUepvV+pvTz/XDodJ/VN6ETgiIg4fuRVERESlEgAREZVKAEREVCoB%0AEBExiSSd2nYN+1NdAEj6uqTfk/TzbdfSC0n/U9La/T3arq8WkpZLmtGxPlPSb7dZU7ck/dEYtX+0%0AzZp6IekYSUd0rB8h6WfarKlLtwJI2tB2IfuqbhaQpJOB95bHT4BbgDW2H2+1sHFI+qUDbbf9v6eq%0AloMh6Qc03/oWe3/7W4Bt/2wrhfVI0hbbZ+3T9oDts9uqqVtj1Snpa7bPaaumXkjaCLzD9jNl/VXA%0Anbb/abuVHZikB4D/AbwfuHbf7bb/ZMqLKqr7PQDb3wE+Dnxc0hzgI8DHaL6XcNjqfIOX9ErgJNuT%0AeZ+kCWX71W3XMEGOkCSXT07lDrdHtVxTt6ZJOtr28/DSf0dHt1xTL14x+uYPYPuZPjkDWAJcRPN+%0A+yr2viVOq5/AqxsCApB0iqQP0dyN9HTgQy2X1DVJvwxsAb5c1s/qpyEgSUvHaOun34RYB6yRNF/S%0AecAXKP8u+sB/AzZIWirpXwPrgdUt19SLH0p66WxF0puB/9diPd16J/Bj4LPAM8APOh7PHOB1k666%0AMwBJ9wJHAmuAxbYfa7mkXv0BzW217wGwvUXSKe2V07OLJT1n+yYASZ8FXtFyTb24nOZutb9F80nu%0ATuD6Vivqku2PS3oQeAdN7VfZXtdyWb24DPiipNH7h51AM5R7uBs9+z0N+EXgNpp//r8M/FVbRUGd%0A1wBOB94MnExHANq+srWieiDpXttzO8dzJT1o+xfarq0bZdhhLbCK5oeBRmxf1m5V3ZN0DPCc7RfL%0A+jTgaNvPtltZd8o1sDm2v1KGT6bZ/kHbdXVL0pE0b6QCHrX945ZL6pqkO4FfGf3nLenVwBdtL2yr%0AphqHgD5Bk7wvAD/sePSLb0j6VZrx3DmSPg18te2ixiPpWEnHAq+kuRh2OfB94MrS3i820BzDqFcC%0AX2mplp5I+jc0M1L+tDTNork42RckLaa5DvANmh+SuqVzSKgPnAT8qGP9R8Ap7ZTSqG4ICJjdZuJO%0AgA8Avw88D/w5zZj0Va1W1J3N7D0LSMCF5QHwupbq6lW/XogEWE4zfHgvgO1tko5rt6SefMT2FyW9%0AFTgf+M/AdcDcdsvq2ueB+yR9ieb/gX9Jy9dgajwD+KqkN7VdxCE4ozym04ydL6K5zfZhzfaptl9H%0AU/tnaC5kbwE+Dbyxzdp6tO+FyEH640IkwPPlp1gBkDSdlmeh9OjF8vxO4Drbt9E/M7CwfTVwKbAH%0AeAq41PZ/arOmGq8BPAK8HvgWzafo0Xno/TKG/k3g3wHfoPkeA/DS9NbDnqQ1NEM/N5Wm9wEzbL+n%0Avaq6J+kXaWaP7aB58/xHwHttb261sC5I+jjNG88lNGeSvw08Yvv3Wy2sS5JuB/6O5iL26Ayg+2yf%0A2WphfazGADh5rPY+egP9G9tvbbuOgyXp6/v+DztW2+FK0ito3jzPpwmy/wt82vZzrRbWhfIt2qXA%0AApoPPuuA690nbwJlqG0h8FAZvjoBeJPtO1surW9VFwD9TtJ8mk/NG2jOYACw/RetFdUDSX8GfM72%0AxrI+Fxiy3S+3UxjrDGam7cXtVVWXct3ipanDh/u3+A9nNV4E7neX0nx57Uh+OgRk4LAOAEkP0dR5%0AJHCJpMfL+snAI23W1qPT9jlbuVvS11urpguS1th+T8e/g7300fDnu4E/phl220Uzq+ZR+usa0mEl%0AAdB/zrTdjxex39V2ARPkAUnz9jmD+T8t1zSeD5bnfv93cBUwD/iK7bMlvZ3mDCwOUgKg/2yUdIbt%0AfvrU3DfXWPann89gbO8si2fY/svObZJ+E/jc1Fd1UH5s+3vlLqBH2L5b0sfaLqqfJQD6z1uBIUl9%0AOYupj/X7p2eAj0h63vZdAJIuB95G/wTAU+UOoH8N3CRpF80XOuMg5SJwn+n3WUzRHkmvBW4H/j3N%0AbJrTgSX9cjsFSf+R5hYiO4FfB14D3GT7e60W1sdyBtBn8kYfB8v2d8uF1K/QfDP74n6ZAlqMTl0d%0Aofkuxi158z80OQOIeJkb48d4jqIZOvkJQL/8GM8oSb9AcxfQXwGGbb+j5ZL6Vs4AIl7mOn+Mp9x4%0Abw79dQvufe0C/h74HtBP9zI67OQMIKISkt5PMyV0Ns19mOYBX7U9v9XCuiTpt2g++Q/Q3NX0ln6b%0ADXe4yRlARD0+SPODJBttv738NsYftlxTL04GLrO9pe1CXi4SABH1eM72c5Iovw38qKTT2i6qW7ZX%0AtF3Dy00CIKIew5Jm0PwIzHpJe2juahqVyjWAiApJ+iWaefRf7vyNgKhLAiAiolI1/iJYRESQAIiI%0AqFYCICKiUgmAiIhKJQAiIir1/wEY0+j+EefhpAAAAABJRU5ErkJggg==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518" y="1701599"/>
            <a:ext cx="3586584" cy="24482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0909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99595" y="987574"/>
            <a:ext cx="1091261" cy="1858488"/>
          </a:xfrm>
          <a:prstGeom prst="rect">
            <a:avLst/>
          </a:prstGeom>
          <a:noFill/>
        </p:spPr>
        <p:txBody>
          <a:bodyPr wrap="none" lIns="87916" tIns="43957" rIns="87916" bIns="43957" rtlCol="0">
            <a:spAutoFit/>
          </a:bodyPr>
          <a:lstStyle/>
          <a:p>
            <a:r>
              <a:rPr lang="en-US" altLang="ko-KR" sz="11500" dirty="0" smtClean="0">
                <a:solidFill>
                  <a:prstClr val="whit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</a:t>
            </a:r>
            <a:endParaRPr lang="ko-KR" altLang="en-US" sz="11500" dirty="0">
              <a:solidFill>
                <a:prstClr val="white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098095" y="2077730"/>
            <a:ext cx="2229649" cy="442716"/>
          </a:xfrm>
          <a:prstGeom prst="rect">
            <a:avLst/>
          </a:prstGeom>
          <a:noFill/>
        </p:spPr>
        <p:txBody>
          <a:bodyPr wrap="none" lIns="87916" tIns="43957" rIns="87916" bIns="43957" rtlCol="0">
            <a:spAutoFit/>
          </a:bodyPr>
          <a:lstStyle/>
          <a:p>
            <a:r>
              <a:rPr lang="en-US" altLang="ko-KR" sz="2300" dirty="0" smtClean="0">
                <a:solidFill>
                  <a:prstClr val="whit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Preprocessing</a:t>
            </a:r>
            <a:endParaRPr lang="ko-KR" altLang="en-US" sz="2300" dirty="0">
              <a:solidFill>
                <a:prstClr val="white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8" name="직선 연결선 7"/>
          <p:cNvCxnSpPr>
            <a:cxnSpLocks/>
          </p:cNvCxnSpPr>
          <p:nvPr/>
        </p:nvCxnSpPr>
        <p:spPr>
          <a:xfrm>
            <a:off x="1043608" y="2576106"/>
            <a:ext cx="4320480" cy="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146591" y="2672650"/>
            <a:ext cx="911724" cy="242661"/>
          </a:xfrm>
          <a:prstGeom prst="rect">
            <a:avLst/>
          </a:prstGeom>
          <a:noFill/>
        </p:spPr>
        <p:txBody>
          <a:bodyPr wrap="none" lIns="87916" tIns="43957" rIns="87916" bIns="43957" rtlCol="0">
            <a:spAutoFit/>
          </a:bodyPr>
          <a:lstStyle/>
          <a:p>
            <a:r>
              <a:rPr lang="ko-KR" altLang="en-US" sz="1000" dirty="0" smtClean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전처리</a:t>
            </a:r>
            <a:endParaRPr lang="en-US" altLang="ko-KR" sz="1000" dirty="0">
              <a:solidFill>
                <a:prstClr val="white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460631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690199" y="483518"/>
            <a:ext cx="1645900" cy="396549"/>
          </a:xfrm>
          <a:prstGeom prst="rect">
            <a:avLst/>
          </a:prstGeom>
          <a:noFill/>
        </p:spPr>
        <p:txBody>
          <a:bodyPr wrap="none" lIns="87916" tIns="43957" rIns="87916" bIns="43957" rtlCol="0">
            <a:spAutoFit/>
          </a:bodyPr>
          <a:lstStyle/>
          <a:p>
            <a:r>
              <a:rPr lang="ko-KR" altLang="en-US" sz="20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전처리</a:t>
            </a:r>
            <a:endParaRPr lang="en-US" altLang="ko-KR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7" name="직선 연결선 6"/>
          <p:cNvCxnSpPr>
            <a:cxnSpLocks/>
          </p:cNvCxnSpPr>
          <p:nvPr/>
        </p:nvCxnSpPr>
        <p:spPr>
          <a:xfrm>
            <a:off x="690196" y="911506"/>
            <a:ext cx="157754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EBCF30FD-EECC-4636-B311-284BECE2DD11}"/>
              </a:ext>
            </a:extLst>
          </p:cNvPr>
          <p:cNvSpPr txBox="1"/>
          <p:nvPr/>
        </p:nvSpPr>
        <p:spPr>
          <a:xfrm>
            <a:off x="827584" y="1347614"/>
            <a:ext cx="20858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 </a:t>
            </a:r>
            <a:r>
              <a:rPr lang="en-US" altLang="ko-KR" sz="12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Null</a:t>
            </a:r>
            <a:r>
              <a:rPr lang="ko-KR" altLang="en-US" sz="12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값을 갖는 모든 행 제거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DCCD7E2C-D49A-417F-B90D-57A5694A4393}"/>
              </a:ext>
            </a:extLst>
          </p:cNvPr>
          <p:cNvSpPr txBox="1"/>
          <p:nvPr/>
        </p:nvSpPr>
        <p:spPr>
          <a:xfrm>
            <a:off x="827584" y="2007978"/>
            <a:ext cx="43757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 </a:t>
            </a:r>
            <a:r>
              <a:rPr lang="en-US" altLang="ko-KR" sz="12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Csv</a:t>
            </a:r>
            <a:r>
              <a:rPr lang="ko-KR" altLang="en-US" sz="12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파일의 </a:t>
            </a:r>
            <a:r>
              <a:rPr lang="en-US" altLang="ko-KR" sz="12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image_id</a:t>
            </a:r>
            <a:r>
              <a:rPr lang="ko-KR" altLang="en-US" sz="12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와 실제 이미지 파일의 위치를 </a:t>
            </a:r>
            <a:r>
              <a:rPr lang="en-US" altLang="ko-KR" sz="12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path</a:t>
            </a:r>
            <a:r>
              <a:rPr lang="ko-KR" altLang="en-US" sz="12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저장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A1C57500-27F2-450D-838F-6D6D781BAE9D}"/>
              </a:ext>
            </a:extLst>
          </p:cNvPr>
          <p:cNvSpPr txBox="1"/>
          <p:nvPr/>
        </p:nvSpPr>
        <p:spPr>
          <a:xfrm>
            <a:off x="827584" y="2668342"/>
            <a:ext cx="28466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 </a:t>
            </a:r>
            <a:r>
              <a:rPr lang="ko-KR" altLang="en-US" sz="12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이미지 파일들을 읽어와서 </a:t>
            </a:r>
            <a:r>
              <a:rPr lang="en-US" altLang="ko-KR" sz="12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array</a:t>
            </a:r>
            <a:r>
              <a:rPr lang="ko-KR" altLang="en-US" sz="12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저장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8731D8E9-FC69-4396-85C5-9304BAC5A47F}"/>
              </a:ext>
            </a:extLst>
          </p:cNvPr>
          <p:cNvSpPr txBox="1"/>
          <p:nvPr/>
        </p:nvSpPr>
        <p:spPr>
          <a:xfrm>
            <a:off x="827584" y="3328705"/>
            <a:ext cx="19825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4. </a:t>
            </a:r>
            <a:r>
              <a:rPr lang="en-US" altLang="ko-KR" sz="12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train, test </a:t>
            </a:r>
            <a:r>
              <a:rPr lang="ko-KR" altLang="en-US" sz="12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 나누기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8731D8E9-FC69-4396-85C5-9304BAC5A47F}"/>
              </a:ext>
            </a:extLst>
          </p:cNvPr>
          <p:cNvSpPr txBox="1"/>
          <p:nvPr/>
        </p:nvSpPr>
        <p:spPr>
          <a:xfrm>
            <a:off x="827584" y="3939902"/>
            <a:ext cx="21515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</a:t>
            </a:r>
            <a:r>
              <a:rPr lang="en-US" altLang="ko-KR" sz="12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이미지 데이터를 정규화 하기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8731D8E9-FC69-4396-85C5-9304BAC5A47F}"/>
              </a:ext>
            </a:extLst>
          </p:cNvPr>
          <p:cNvSpPr txBox="1"/>
          <p:nvPr/>
        </p:nvSpPr>
        <p:spPr>
          <a:xfrm>
            <a:off x="827584" y="4515966"/>
            <a:ext cx="17716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6</a:t>
            </a:r>
            <a:r>
              <a:rPr lang="en-US" altLang="ko-KR" sz="12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Label Encoding </a:t>
            </a:r>
            <a:r>
              <a:rPr lang="ko-KR" altLang="en-US" sz="12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0899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690199" y="483518"/>
            <a:ext cx="1645900" cy="396549"/>
          </a:xfrm>
          <a:prstGeom prst="rect">
            <a:avLst/>
          </a:prstGeom>
          <a:noFill/>
        </p:spPr>
        <p:txBody>
          <a:bodyPr wrap="none" lIns="87916" tIns="43957" rIns="87916" bIns="43957" rtlCol="0">
            <a:spAutoFit/>
          </a:bodyPr>
          <a:lstStyle/>
          <a:p>
            <a:r>
              <a:rPr lang="ko-KR" altLang="en-US" sz="20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전처리</a:t>
            </a:r>
            <a:endParaRPr lang="en-US" altLang="ko-KR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7" name="직선 연결선 6"/>
          <p:cNvCxnSpPr>
            <a:cxnSpLocks/>
          </p:cNvCxnSpPr>
          <p:nvPr/>
        </p:nvCxnSpPr>
        <p:spPr>
          <a:xfrm>
            <a:off x="690196" y="911506"/>
            <a:ext cx="157754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DCCD7E2C-D49A-417F-B90D-57A5694A4393}"/>
              </a:ext>
            </a:extLst>
          </p:cNvPr>
          <p:cNvSpPr txBox="1"/>
          <p:nvPr/>
        </p:nvSpPr>
        <p:spPr>
          <a:xfrm>
            <a:off x="827584" y="1275606"/>
            <a:ext cx="43757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 </a:t>
            </a:r>
            <a:r>
              <a:rPr lang="en-US" altLang="ko-KR" sz="12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Csv</a:t>
            </a:r>
            <a:r>
              <a:rPr lang="ko-KR" altLang="en-US" sz="12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파일의 </a:t>
            </a:r>
            <a:r>
              <a:rPr lang="en-US" altLang="ko-KR" sz="12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image_id</a:t>
            </a:r>
            <a:r>
              <a:rPr lang="ko-KR" altLang="en-US" sz="12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와 실제 이미지 파일의 위치를 </a:t>
            </a:r>
            <a:r>
              <a:rPr lang="en-US" altLang="ko-KR" sz="12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path</a:t>
            </a:r>
            <a:r>
              <a:rPr lang="ko-KR" altLang="en-US" sz="12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저장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779662"/>
            <a:ext cx="6804248" cy="25740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1614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690199" y="483518"/>
            <a:ext cx="1645900" cy="396549"/>
          </a:xfrm>
          <a:prstGeom prst="rect">
            <a:avLst/>
          </a:prstGeom>
          <a:noFill/>
        </p:spPr>
        <p:txBody>
          <a:bodyPr wrap="none" lIns="87916" tIns="43957" rIns="87916" bIns="43957" rtlCol="0">
            <a:spAutoFit/>
          </a:bodyPr>
          <a:lstStyle/>
          <a:p>
            <a:r>
              <a:rPr lang="ko-KR" altLang="en-US" sz="20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전처리</a:t>
            </a:r>
            <a:endParaRPr lang="en-US" altLang="ko-KR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7" name="직선 연결선 6"/>
          <p:cNvCxnSpPr>
            <a:cxnSpLocks/>
          </p:cNvCxnSpPr>
          <p:nvPr/>
        </p:nvCxnSpPr>
        <p:spPr>
          <a:xfrm>
            <a:off x="690196" y="911506"/>
            <a:ext cx="157754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A1C57500-27F2-450D-838F-6D6D781BAE9D}"/>
              </a:ext>
            </a:extLst>
          </p:cNvPr>
          <p:cNvSpPr txBox="1"/>
          <p:nvPr/>
        </p:nvSpPr>
        <p:spPr>
          <a:xfrm>
            <a:off x="827584" y="1347614"/>
            <a:ext cx="28466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 </a:t>
            </a:r>
            <a:r>
              <a:rPr lang="ko-KR" altLang="en-US" sz="12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이미지 파일들을 읽어와서 </a:t>
            </a:r>
            <a:r>
              <a:rPr lang="en-US" altLang="ko-KR" sz="12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array</a:t>
            </a:r>
            <a:r>
              <a:rPr lang="ko-KR" altLang="en-US" sz="12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저장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827" y="1707654"/>
            <a:ext cx="7092280" cy="3301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8731D8E9-FC69-4396-85C5-9304BAC5A47F}"/>
              </a:ext>
            </a:extLst>
          </p:cNvPr>
          <p:cNvSpPr txBox="1"/>
          <p:nvPr/>
        </p:nvSpPr>
        <p:spPr>
          <a:xfrm>
            <a:off x="807827" y="2150735"/>
            <a:ext cx="19825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4. </a:t>
            </a:r>
            <a:r>
              <a:rPr lang="en-US" altLang="ko-KR" sz="12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train, test </a:t>
            </a:r>
            <a:r>
              <a:rPr lang="ko-KR" altLang="en-US" sz="12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 나누기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954" y="2505281"/>
            <a:ext cx="7164288" cy="709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8731D8E9-FC69-4396-85C5-9304BAC5A47F}"/>
              </a:ext>
            </a:extLst>
          </p:cNvPr>
          <p:cNvSpPr txBox="1"/>
          <p:nvPr/>
        </p:nvSpPr>
        <p:spPr>
          <a:xfrm>
            <a:off x="827584" y="3291830"/>
            <a:ext cx="21515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</a:t>
            </a:r>
            <a:r>
              <a:rPr lang="en-US" altLang="ko-KR" sz="12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이미지 데이터를 정규화 하기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954" y="3568829"/>
            <a:ext cx="7092280" cy="1417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86882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690199" y="483518"/>
            <a:ext cx="1645900" cy="396549"/>
          </a:xfrm>
          <a:prstGeom prst="rect">
            <a:avLst/>
          </a:prstGeom>
          <a:noFill/>
        </p:spPr>
        <p:txBody>
          <a:bodyPr wrap="none" lIns="87916" tIns="43957" rIns="87916" bIns="43957" rtlCol="0">
            <a:spAutoFit/>
          </a:bodyPr>
          <a:lstStyle/>
          <a:p>
            <a:r>
              <a:rPr lang="ko-KR" altLang="en-US" sz="20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전처리</a:t>
            </a:r>
            <a:endParaRPr lang="en-US" altLang="ko-KR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7" name="직선 연결선 6"/>
          <p:cNvCxnSpPr>
            <a:cxnSpLocks/>
          </p:cNvCxnSpPr>
          <p:nvPr/>
        </p:nvCxnSpPr>
        <p:spPr>
          <a:xfrm>
            <a:off x="690196" y="911506"/>
            <a:ext cx="157754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8731D8E9-FC69-4396-85C5-9304BAC5A47F}"/>
              </a:ext>
            </a:extLst>
          </p:cNvPr>
          <p:cNvSpPr txBox="1"/>
          <p:nvPr/>
        </p:nvSpPr>
        <p:spPr>
          <a:xfrm>
            <a:off x="784137" y="1347614"/>
            <a:ext cx="17716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6</a:t>
            </a:r>
            <a:r>
              <a:rPr lang="en-US" altLang="ko-KR" sz="12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Label Encoding </a:t>
            </a:r>
            <a:r>
              <a:rPr lang="ko-KR" altLang="en-US" sz="12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104" y="1746163"/>
            <a:ext cx="7668344" cy="1264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86882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99595" y="987574"/>
            <a:ext cx="1091261" cy="1858488"/>
          </a:xfrm>
          <a:prstGeom prst="rect">
            <a:avLst/>
          </a:prstGeom>
          <a:noFill/>
        </p:spPr>
        <p:txBody>
          <a:bodyPr wrap="none" lIns="87916" tIns="43957" rIns="87916" bIns="43957" rtlCol="0">
            <a:spAutoFit/>
          </a:bodyPr>
          <a:lstStyle/>
          <a:p>
            <a:r>
              <a:rPr lang="en-US" altLang="ko-KR" sz="11500" dirty="0">
                <a:solidFill>
                  <a:prstClr val="whit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</a:t>
            </a:r>
            <a:endParaRPr lang="ko-KR" altLang="en-US" sz="11500" dirty="0">
              <a:solidFill>
                <a:prstClr val="white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098095" y="2077730"/>
            <a:ext cx="1049583" cy="442716"/>
          </a:xfrm>
          <a:prstGeom prst="rect">
            <a:avLst/>
          </a:prstGeom>
          <a:noFill/>
        </p:spPr>
        <p:txBody>
          <a:bodyPr wrap="none" lIns="87916" tIns="43957" rIns="87916" bIns="43957" rtlCol="0">
            <a:spAutoFit/>
          </a:bodyPr>
          <a:lstStyle/>
          <a:p>
            <a:r>
              <a:rPr lang="en-US" altLang="ko-KR" sz="2300" dirty="0" smtClean="0">
                <a:solidFill>
                  <a:prstClr val="whit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Model</a:t>
            </a:r>
            <a:endParaRPr lang="ko-KR" altLang="en-US" sz="2300" dirty="0">
              <a:solidFill>
                <a:prstClr val="white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8" name="직선 연결선 7"/>
          <p:cNvCxnSpPr>
            <a:cxnSpLocks/>
          </p:cNvCxnSpPr>
          <p:nvPr/>
        </p:nvCxnSpPr>
        <p:spPr>
          <a:xfrm>
            <a:off x="1043608" y="2576106"/>
            <a:ext cx="4320480" cy="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146591" y="2672650"/>
            <a:ext cx="430824" cy="242661"/>
          </a:xfrm>
          <a:prstGeom prst="rect">
            <a:avLst/>
          </a:prstGeom>
          <a:noFill/>
        </p:spPr>
        <p:txBody>
          <a:bodyPr wrap="none" lIns="87916" tIns="43957" rIns="87916" bIns="43957" rtlCol="0">
            <a:spAutoFit/>
          </a:bodyPr>
          <a:lstStyle/>
          <a:p>
            <a:r>
              <a:rPr lang="en-US" altLang="ko-KR" sz="1000" dirty="0" smtClean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CNN</a:t>
            </a:r>
            <a:endParaRPr lang="en-US" altLang="ko-KR" sz="1000" dirty="0">
              <a:solidFill>
                <a:prstClr val="white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89049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4932040" y="1816023"/>
            <a:ext cx="441404" cy="441404"/>
          </a:xfrm>
          <a:prstGeom prst="rect">
            <a:avLst/>
          </a:prstGeom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5076056" y="1960039"/>
            <a:ext cx="441404" cy="44140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5220072" y="2104055"/>
            <a:ext cx="441404" cy="441404"/>
          </a:xfrm>
          <a:prstGeom prst="rect">
            <a:avLst/>
          </a:prstGeom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5364088" y="2248071"/>
            <a:ext cx="441404" cy="44140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5508104" y="2392087"/>
            <a:ext cx="441404" cy="441404"/>
          </a:xfrm>
          <a:prstGeom prst="rect">
            <a:avLst/>
          </a:prstGeom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5644339" y="2527719"/>
            <a:ext cx="441404" cy="44140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5788355" y="2671735"/>
            <a:ext cx="441404" cy="441404"/>
          </a:xfrm>
          <a:prstGeom prst="rect">
            <a:avLst/>
          </a:prstGeom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5932371" y="2815751"/>
            <a:ext cx="441404" cy="44140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6076387" y="2959767"/>
            <a:ext cx="441404" cy="441404"/>
          </a:xfrm>
          <a:prstGeom prst="rect">
            <a:avLst/>
          </a:prstGeom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연결선 34"/>
          <p:cNvCxnSpPr>
            <a:stCxn id="20" idx="1"/>
          </p:cNvCxnSpPr>
          <p:nvPr/>
        </p:nvCxnSpPr>
        <p:spPr>
          <a:xfrm flipH="1">
            <a:off x="4598124" y="2036725"/>
            <a:ext cx="333916" cy="22070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/>
          <p:cNvCxnSpPr>
            <a:stCxn id="21" idx="1"/>
          </p:cNvCxnSpPr>
          <p:nvPr/>
        </p:nvCxnSpPr>
        <p:spPr>
          <a:xfrm flipH="1">
            <a:off x="4657070" y="2180741"/>
            <a:ext cx="418986" cy="2001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/>
          <p:cNvCxnSpPr>
            <a:stCxn id="22" idx="1"/>
          </p:cNvCxnSpPr>
          <p:nvPr/>
        </p:nvCxnSpPr>
        <p:spPr>
          <a:xfrm flipH="1">
            <a:off x="4866563" y="2324757"/>
            <a:ext cx="353509" cy="2141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 73"/>
          <p:cNvCxnSpPr>
            <a:stCxn id="23" idx="1"/>
          </p:cNvCxnSpPr>
          <p:nvPr/>
        </p:nvCxnSpPr>
        <p:spPr>
          <a:xfrm flipH="1">
            <a:off x="5076056" y="2468773"/>
            <a:ext cx="288032" cy="20296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 78"/>
          <p:cNvCxnSpPr>
            <a:stCxn id="34" idx="1"/>
            <a:endCxn id="19" idx="3"/>
          </p:cNvCxnSpPr>
          <p:nvPr/>
        </p:nvCxnSpPr>
        <p:spPr>
          <a:xfrm flipH="1" flipV="1">
            <a:off x="5174188" y="2964445"/>
            <a:ext cx="902199" cy="21602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연결선 80"/>
          <p:cNvCxnSpPr>
            <a:stCxn id="33" idx="1"/>
          </p:cNvCxnSpPr>
          <p:nvPr/>
        </p:nvCxnSpPr>
        <p:spPr>
          <a:xfrm flipH="1" flipV="1">
            <a:off x="5152742" y="2833491"/>
            <a:ext cx="779629" cy="20296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연결선 82"/>
          <p:cNvCxnSpPr>
            <a:stCxn id="32" idx="1"/>
          </p:cNvCxnSpPr>
          <p:nvPr/>
        </p:nvCxnSpPr>
        <p:spPr>
          <a:xfrm flipH="1" flipV="1">
            <a:off x="5174188" y="2724768"/>
            <a:ext cx="614167" cy="1676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연결선 84"/>
          <p:cNvCxnSpPr>
            <a:stCxn id="31" idx="1"/>
          </p:cNvCxnSpPr>
          <p:nvPr/>
        </p:nvCxnSpPr>
        <p:spPr>
          <a:xfrm flipH="1" flipV="1">
            <a:off x="5152742" y="2635113"/>
            <a:ext cx="491597" cy="11330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연결선 86"/>
          <p:cNvCxnSpPr>
            <a:stCxn id="24" idx="1"/>
          </p:cNvCxnSpPr>
          <p:nvPr/>
        </p:nvCxnSpPr>
        <p:spPr>
          <a:xfrm flipH="1" flipV="1">
            <a:off x="5030172" y="2490563"/>
            <a:ext cx="477932" cy="1222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3851920" y="2015279"/>
            <a:ext cx="746204" cy="746204"/>
          </a:xfrm>
          <a:prstGeom prst="rect">
            <a:avLst/>
          </a:prstGeom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3995936" y="2159295"/>
            <a:ext cx="746204" cy="74620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4139952" y="2303311"/>
            <a:ext cx="746204" cy="746204"/>
          </a:xfrm>
          <a:prstGeom prst="rect">
            <a:avLst/>
          </a:prstGeom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4283968" y="2447327"/>
            <a:ext cx="746204" cy="74620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4427984" y="2591343"/>
            <a:ext cx="746204" cy="746204"/>
          </a:xfrm>
          <a:prstGeom prst="rect">
            <a:avLst/>
          </a:prstGeom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237" name="직선 연결선 9236"/>
          <p:cNvCxnSpPr>
            <a:stCxn id="15" idx="1"/>
          </p:cNvCxnSpPr>
          <p:nvPr/>
        </p:nvCxnSpPr>
        <p:spPr>
          <a:xfrm flipH="1">
            <a:off x="3121304" y="2388381"/>
            <a:ext cx="730616" cy="1306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39" name="직선 연결선 9238"/>
          <p:cNvCxnSpPr>
            <a:stCxn id="16" idx="1"/>
          </p:cNvCxnSpPr>
          <p:nvPr/>
        </p:nvCxnSpPr>
        <p:spPr>
          <a:xfrm flipH="1">
            <a:off x="3347864" y="2532397"/>
            <a:ext cx="648072" cy="1306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41" name="직선 연결선 9240"/>
          <p:cNvCxnSpPr>
            <a:stCxn id="17" idx="1"/>
          </p:cNvCxnSpPr>
          <p:nvPr/>
        </p:nvCxnSpPr>
        <p:spPr>
          <a:xfrm flipH="1" flipV="1">
            <a:off x="3486612" y="2671735"/>
            <a:ext cx="653340" cy="467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43" name="직선 연결선 9242"/>
          <p:cNvCxnSpPr>
            <a:stCxn id="18" idx="1"/>
          </p:cNvCxnSpPr>
          <p:nvPr/>
        </p:nvCxnSpPr>
        <p:spPr>
          <a:xfrm flipH="1">
            <a:off x="3671900" y="2820429"/>
            <a:ext cx="61206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45" name="직선 연결선 9244"/>
          <p:cNvCxnSpPr>
            <a:stCxn id="19" idx="1"/>
            <a:endCxn id="14" idx="3"/>
          </p:cNvCxnSpPr>
          <p:nvPr/>
        </p:nvCxnSpPr>
        <p:spPr>
          <a:xfrm flipH="1">
            <a:off x="3720966" y="2964445"/>
            <a:ext cx="707018" cy="1306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90199" y="483518"/>
            <a:ext cx="714556" cy="396549"/>
          </a:xfrm>
          <a:prstGeom prst="rect">
            <a:avLst/>
          </a:prstGeom>
          <a:noFill/>
        </p:spPr>
        <p:txBody>
          <a:bodyPr wrap="none" lIns="87916" tIns="43957" rIns="87916" bIns="43957" rtlCol="0">
            <a:spAutoFit/>
          </a:bodyPr>
          <a:lstStyle/>
          <a:p>
            <a:r>
              <a:rPr lang="en-US" altLang="ko-KR" sz="20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CNN</a:t>
            </a:r>
            <a:endParaRPr lang="en-US" altLang="ko-KR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7" name="직선 연결선 6"/>
          <p:cNvCxnSpPr>
            <a:cxnSpLocks/>
          </p:cNvCxnSpPr>
          <p:nvPr/>
        </p:nvCxnSpPr>
        <p:spPr>
          <a:xfrm>
            <a:off x="690196" y="911506"/>
            <a:ext cx="714559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18" name="Picture 2" descr="C:\Users\User\skin-cancer-mnist-ham10000\input\ISIC_002430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211711"/>
            <a:ext cx="1368152" cy="1026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2398698" y="2028341"/>
            <a:ext cx="746204" cy="746204"/>
          </a:xfrm>
          <a:prstGeom prst="rect">
            <a:avLst/>
          </a:prstGeom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2542714" y="2172357"/>
            <a:ext cx="746204" cy="74620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2686730" y="2316373"/>
            <a:ext cx="746204" cy="746204"/>
          </a:xfrm>
          <a:prstGeom prst="rect">
            <a:avLst/>
          </a:prstGeom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2830746" y="2460389"/>
            <a:ext cx="746204" cy="74620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2974762" y="2604405"/>
            <a:ext cx="746204" cy="746204"/>
          </a:xfrm>
          <a:prstGeom prst="rect">
            <a:avLst/>
          </a:prstGeom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743495" y="1653871"/>
            <a:ext cx="816249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Input</a:t>
            </a:r>
          </a:p>
          <a:p>
            <a:pPr algn="ctr"/>
            <a:r>
              <a:rPr lang="en-US" altLang="ko-KR" sz="10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75x100x3</a:t>
            </a:r>
            <a:endParaRPr lang="ko-KR" altLang="en-US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9220" name="그룹 9219"/>
          <p:cNvGrpSpPr/>
          <p:nvPr/>
        </p:nvGrpSpPr>
        <p:grpSpPr>
          <a:xfrm>
            <a:off x="6464702" y="1419622"/>
            <a:ext cx="1324935" cy="2376672"/>
            <a:chOff x="6464702" y="1419622"/>
            <a:chExt cx="1324935" cy="2376672"/>
          </a:xfrm>
        </p:grpSpPr>
        <p:sp>
          <p:nvSpPr>
            <p:cNvPr id="5" name="타원 4"/>
            <p:cNvSpPr/>
            <p:nvPr/>
          </p:nvSpPr>
          <p:spPr>
            <a:xfrm>
              <a:off x="6464702" y="1419622"/>
              <a:ext cx="144016" cy="144016"/>
            </a:xfrm>
            <a:prstGeom prst="ellipse">
              <a:avLst/>
            </a:prstGeom>
            <a:solidFill>
              <a:srgbClr val="BDDD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타원 36"/>
            <p:cNvSpPr/>
            <p:nvPr/>
          </p:nvSpPr>
          <p:spPr>
            <a:xfrm>
              <a:off x="6576974" y="1616192"/>
              <a:ext cx="144016" cy="144016"/>
            </a:xfrm>
            <a:prstGeom prst="ellipse">
              <a:avLst/>
            </a:prstGeom>
            <a:solidFill>
              <a:srgbClr val="BDDD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타원 37"/>
            <p:cNvSpPr/>
            <p:nvPr/>
          </p:nvSpPr>
          <p:spPr>
            <a:xfrm>
              <a:off x="6689246" y="1812762"/>
              <a:ext cx="144016" cy="144016"/>
            </a:xfrm>
            <a:prstGeom prst="ellipse">
              <a:avLst/>
            </a:prstGeom>
            <a:solidFill>
              <a:srgbClr val="BDDD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타원 38"/>
            <p:cNvSpPr/>
            <p:nvPr/>
          </p:nvSpPr>
          <p:spPr>
            <a:xfrm>
              <a:off x="6801518" y="2009332"/>
              <a:ext cx="144016" cy="144016"/>
            </a:xfrm>
            <a:prstGeom prst="ellipse">
              <a:avLst/>
            </a:prstGeom>
            <a:solidFill>
              <a:srgbClr val="BDDD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타원 39"/>
            <p:cNvSpPr/>
            <p:nvPr/>
          </p:nvSpPr>
          <p:spPr>
            <a:xfrm>
              <a:off x="7308805" y="3062568"/>
              <a:ext cx="144016" cy="144016"/>
            </a:xfrm>
            <a:prstGeom prst="ellipse">
              <a:avLst/>
            </a:prstGeom>
            <a:solidFill>
              <a:srgbClr val="BDDD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타원 40"/>
            <p:cNvSpPr/>
            <p:nvPr/>
          </p:nvSpPr>
          <p:spPr>
            <a:xfrm>
              <a:off x="7421077" y="3259138"/>
              <a:ext cx="144016" cy="144016"/>
            </a:xfrm>
            <a:prstGeom prst="ellipse">
              <a:avLst/>
            </a:prstGeom>
            <a:solidFill>
              <a:srgbClr val="BDDD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타원 41"/>
            <p:cNvSpPr/>
            <p:nvPr/>
          </p:nvSpPr>
          <p:spPr>
            <a:xfrm>
              <a:off x="7533349" y="3455708"/>
              <a:ext cx="144016" cy="144016"/>
            </a:xfrm>
            <a:prstGeom prst="ellipse">
              <a:avLst/>
            </a:prstGeom>
            <a:solidFill>
              <a:srgbClr val="BDDD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타원 42"/>
            <p:cNvSpPr/>
            <p:nvPr/>
          </p:nvSpPr>
          <p:spPr>
            <a:xfrm>
              <a:off x="7645621" y="3652278"/>
              <a:ext cx="144016" cy="144016"/>
            </a:xfrm>
            <a:prstGeom prst="ellipse">
              <a:avLst/>
            </a:prstGeom>
            <a:solidFill>
              <a:srgbClr val="BDDD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9217" name="직선 연결선 9216"/>
            <p:cNvCxnSpPr/>
            <p:nvPr/>
          </p:nvCxnSpPr>
          <p:spPr>
            <a:xfrm>
              <a:off x="6971567" y="2284967"/>
              <a:ext cx="302736" cy="618347"/>
            </a:xfrm>
            <a:prstGeom prst="line">
              <a:avLst/>
            </a:prstGeom>
            <a:ln w="19050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221" name="그룹 9220"/>
          <p:cNvGrpSpPr/>
          <p:nvPr/>
        </p:nvGrpSpPr>
        <p:grpSpPr>
          <a:xfrm>
            <a:off x="6991982" y="1499569"/>
            <a:ext cx="1100391" cy="1983532"/>
            <a:chOff x="6991982" y="1499569"/>
            <a:chExt cx="1100391" cy="1983532"/>
          </a:xfrm>
        </p:grpSpPr>
        <p:sp>
          <p:nvSpPr>
            <p:cNvPr id="45" name="타원 44"/>
            <p:cNvSpPr/>
            <p:nvPr/>
          </p:nvSpPr>
          <p:spPr>
            <a:xfrm>
              <a:off x="6991982" y="1499569"/>
              <a:ext cx="144016" cy="144016"/>
            </a:xfrm>
            <a:prstGeom prst="ellipse">
              <a:avLst/>
            </a:prstGeom>
            <a:solidFill>
              <a:srgbClr val="BDDD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타원 45"/>
            <p:cNvSpPr/>
            <p:nvPr/>
          </p:nvSpPr>
          <p:spPr>
            <a:xfrm>
              <a:off x="7104254" y="1696139"/>
              <a:ext cx="144016" cy="144016"/>
            </a:xfrm>
            <a:prstGeom prst="ellipse">
              <a:avLst/>
            </a:prstGeom>
            <a:solidFill>
              <a:srgbClr val="BDDD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타원 46"/>
            <p:cNvSpPr/>
            <p:nvPr/>
          </p:nvSpPr>
          <p:spPr>
            <a:xfrm>
              <a:off x="7216526" y="1892709"/>
              <a:ext cx="144016" cy="144016"/>
            </a:xfrm>
            <a:prstGeom prst="ellipse">
              <a:avLst/>
            </a:prstGeom>
            <a:solidFill>
              <a:srgbClr val="BDDD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타원 47"/>
            <p:cNvSpPr/>
            <p:nvPr/>
          </p:nvSpPr>
          <p:spPr>
            <a:xfrm>
              <a:off x="7723813" y="2945945"/>
              <a:ext cx="144016" cy="144016"/>
            </a:xfrm>
            <a:prstGeom prst="ellipse">
              <a:avLst/>
            </a:prstGeom>
            <a:solidFill>
              <a:srgbClr val="BDDD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타원 48"/>
            <p:cNvSpPr/>
            <p:nvPr/>
          </p:nvSpPr>
          <p:spPr>
            <a:xfrm>
              <a:off x="7836085" y="3142515"/>
              <a:ext cx="144016" cy="144016"/>
            </a:xfrm>
            <a:prstGeom prst="ellipse">
              <a:avLst/>
            </a:prstGeom>
            <a:solidFill>
              <a:srgbClr val="BDDD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타원 49"/>
            <p:cNvSpPr/>
            <p:nvPr/>
          </p:nvSpPr>
          <p:spPr>
            <a:xfrm>
              <a:off x="7948357" y="3339085"/>
              <a:ext cx="144016" cy="144016"/>
            </a:xfrm>
            <a:prstGeom prst="ellipse">
              <a:avLst/>
            </a:prstGeom>
            <a:solidFill>
              <a:srgbClr val="BDDD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62" name="직선 연결선 61"/>
            <p:cNvCxnSpPr/>
            <p:nvPr/>
          </p:nvCxnSpPr>
          <p:spPr>
            <a:xfrm>
              <a:off x="7398391" y="2180741"/>
              <a:ext cx="302736" cy="618347"/>
            </a:xfrm>
            <a:prstGeom prst="line">
              <a:avLst/>
            </a:prstGeom>
            <a:ln w="19050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219" name="그룹 9218"/>
          <p:cNvGrpSpPr/>
          <p:nvPr/>
        </p:nvGrpSpPr>
        <p:grpSpPr>
          <a:xfrm rot="207248">
            <a:off x="7560748" y="1664629"/>
            <a:ext cx="920653" cy="1499273"/>
            <a:chOff x="7504735" y="1681196"/>
            <a:chExt cx="920653" cy="1499273"/>
          </a:xfrm>
        </p:grpSpPr>
        <p:sp>
          <p:nvSpPr>
            <p:cNvPr id="63" name="타원 62"/>
            <p:cNvSpPr/>
            <p:nvPr/>
          </p:nvSpPr>
          <p:spPr>
            <a:xfrm>
              <a:off x="7504735" y="1681196"/>
              <a:ext cx="144016" cy="144016"/>
            </a:xfrm>
            <a:prstGeom prst="ellipse">
              <a:avLst/>
            </a:prstGeom>
            <a:solidFill>
              <a:srgbClr val="BDDD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타원 63"/>
            <p:cNvSpPr/>
            <p:nvPr/>
          </p:nvSpPr>
          <p:spPr>
            <a:xfrm>
              <a:off x="7617007" y="1877766"/>
              <a:ext cx="144016" cy="144016"/>
            </a:xfrm>
            <a:prstGeom prst="ellipse">
              <a:avLst/>
            </a:prstGeom>
            <a:solidFill>
              <a:srgbClr val="BDDD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타원 64"/>
            <p:cNvSpPr/>
            <p:nvPr/>
          </p:nvSpPr>
          <p:spPr>
            <a:xfrm>
              <a:off x="8150418" y="2813444"/>
              <a:ext cx="144016" cy="144016"/>
            </a:xfrm>
            <a:prstGeom prst="ellipse">
              <a:avLst/>
            </a:prstGeom>
            <a:solidFill>
              <a:srgbClr val="BDDD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타원 65"/>
            <p:cNvSpPr/>
            <p:nvPr/>
          </p:nvSpPr>
          <p:spPr>
            <a:xfrm>
              <a:off x="8281372" y="3036453"/>
              <a:ext cx="144016" cy="144016"/>
            </a:xfrm>
            <a:prstGeom prst="ellipse">
              <a:avLst/>
            </a:prstGeom>
            <a:solidFill>
              <a:srgbClr val="BDDD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타원 67"/>
            <p:cNvSpPr/>
            <p:nvPr/>
          </p:nvSpPr>
          <p:spPr>
            <a:xfrm>
              <a:off x="7746494" y="2102174"/>
              <a:ext cx="144016" cy="144016"/>
            </a:xfrm>
            <a:prstGeom prst="ellipse">
              <a:avLst/>
            </a:prstGeom>
            <a:solidFill>
              <a:srgbClr val="BDDD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타원 68"/>
            <p:cNvSpPr/>
            <p:nvPr/>
          </p:nvSpPr>
          <p:spPr>
            <a:xfrm>
              <a:off x="7879137" y="2326921"/>
              <a:ext cx="144016" cy="144016"/>
            </a:xfrm>
            <a:prstGeom prst="ellipse">
              <a:avLst/>
            </a:prstGeom>
            <a:solidFill>
              <a:srgbClr val="BDDD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타원 69"/>
            <p:cNvSpPr/>
            <p:nvPr/>
          </p:nvSpPr>
          <p:spPr>
            <a:xfrm>
              <a:off x="8016622" y="2563947"/>
              <a:ext cx="144016" cy="144016"/>
            </a:xfrm>
            <a:prstGeom prst="ellipse">
              <a:avLst/>
            </a:prstGeom>
            <a:solidFill>
              <a:srgbClr val="BDDD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5" name="TextBox 74"/>
          <p:cNvSpPr txBox="1"/>
          <p:nvPr/>
        </p:nvSpPr>
        <p:spPr>
          <a:xfrm>
            <a:off x="2252155" y="1484995"/>
            <a:ext cx="8691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C1</a:t>
            </a:r>
          </a:p>
          <a:p>
            <a:pPr algn="ctr"/>
            <a:r>
              <a:rPr lang="en-US" altLang="ko-KR" sz="10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75x100x32</a:t>
            </a:r>
            <a:endParaRPr lang="ko-KR" altLang="en-US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3787921" y="1499895"/>
            <a:ext cx="8691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C2</a:t>
            </a:r>
          </a:p>
          <a:p>
            <a:pPr algn="ctr"/>
            <a:r>
              <a:rPr lang="en-US" altLang="ko-KR" sz="10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75x100x32</a:t>
            </a:r>
            <a:endParaRPr lang="ko-KR" altLang="en-US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4757441" y="1342427"/>
            <a:ext cx="7906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</a:t>
            </a: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endParaRPr lang="en-US" altLang="ko-KR" sz="10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sz="10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37x50x32</a:t>
            </a:r>
            <a:endParaRPr lang="ko-KR" altLang="en-US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9227" name="직선 연결선 9226"/>
          <p:cNvCxnSpPr>
            <a:stCxn id="9218" idx="3"/>
            <a:endCxn id="3" idx="1"/>
          </p:cNvCxnSpPr>
          <p:nvPr/>
        </p:nvCxnSpPr>
        <p:spPr>
          <a:xfrm flipV="1">
            <a:off x="1835696" y="2401443"/>
            <a:ext cx="563002" cy="3233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29" name="직선 연결선 9228"/>
          <p:cNvCxnSpPr>
            <a:stCxn id="9218" idx="3"/>
            <a:endCxn id="11" idx="1"/>
          </p:cNvCxnSpPr>
          <p:nvPr/>
        </p:nvCxnSpPr>
        <p:spPr>
          <a:xfrm flipV="1">
            <a:off x="1835696" y="2545459"/>
            <a:ext cx="707018" cy="1793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31" name="직선 연결선 9230"/>
          <p:cNvCxnSpPr>
            <a:stCxn id="9218" idx="3"/>
            <a:endCxn id="12" idx="1"/>
          </p:cNvCxnSpPr>
          <p:nvPr/>
        </p:nvCxnSpPr>
        <p:spPr>
          <a:xfrm flipV="1">
            <a:off x="1835696" y="2689475"/>
            <a:ext cx="851034" cy="3529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33" name="직선 연결선 9232"/>
          <p:cNvCxnSpPr>
            <a:stCxn id="9218" idx="3"/>
            <a:endCxn id="13" idx="1"/>
          </p:cNvCxnSpPr>
          <p:nvPr/>
        </p:nvCxnSpPr>
        <p:spPr>
          <a:xfrm>
            <a:off x="1835696" y="2724768"/>
            <a:ext cx="995050" cy="1087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35" name="직선 연결선 9234"/>
          <p:cNvCxnSpPr>
            <a:stCxn id="9218" idx="3"/>
            <a:endCxn id="14" idx="1"/>
          </p:cNvCxnSpPr>
          <p:nvPr/>
        </p:nvCxnSpPr>
        <p:spPr>
          <a:xfrm>
            <a:off x="1835696" y="2724768"/>
            <a:ext cx="1139066" cy="2527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연결선 88"/>
          <p:cNvCxnSpPr>
            <a:endCxn id="5" idx="1"/>
          </p:cNvCxnSpPr>
          <p:nvPr/>
        </p:nvCxnSpPr>
        <p:spPr>
          <a:xfrm flipV="1">
            <a:off x="5373444" y="1440713"/>
            <a:ext cx="1112349" cy="375310"/>
          </a:xfrm>
          <a:prstGeom prst="line">
            <a:avLst/>
          </a:prstGeom>
          <a:ln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연결선 90"/>
          <p:cNvCxnSpPr>
            <a:endCxn id="43" idx="4"/>
          </p:cNvCxnSpPr>
          <p:nvPr/>
        </p:nvCxnSpPr>
        <p:spPr>
          <a:xfrm>
            <a:off x="6517791" y="3401171"/>
            <a:ext cx="1199838" cy="395123"/>
          </a:xfrm>
          <a:prstGeom prst="line">
            <a:avLst/>
          </a:prstGeom>
          <a:ln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연결선 92"/>
          <p:cNvCxnSpPr>
            <a:stCxn id="5" idx="0"/>
            <a:endCxn id="45" idx="0"/>
          </p:cNvCxnSpPr>
          <p:nvPr/>
        </p:nvCxnSpPr>
        <p:spPr>
          <a:xfrm>
            <a:off x="6536710" y="1419622"/>
            <a:ext cx="527280" cy="79947"/>
          </a:xfrm>
          <a:prstGeom prst="line">
            <a:avLst/>
          </a:prstGeom>
          <a:ln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연결선 94"/>
          <p:cNvCxnSpPr>
            <a:stCxn id="43" idx="5"/>
            <a:endCxn id="50" idx="5"/>
          </p:cNvCxnSpPr>
          <p:nvPr/>
        </p:nvCxnSpPr>
        <p:spPr>
          <a:xfrm flipV="1">
            <a:off x="7768546" y="3462010"/>
            <a:ext cx="302736" cy="313193"/>
          </a:xfrm>
          <a:prstGeom prst="line">
            <a:avLst/>
          </a:prstGeom>
          <a:ln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93" name="직선 연결선 8192"/>
          <p:cNvCxnSpPr>
            <a:stCxn id="45" idx="0"/>
            <a:endCxn id="63" idx="1"/>
          </p:cNvCxnSpPr>
          <p:nvPr/>
        </p:nvCxnSpPr>
        <p:spPr>
          <a:xfrm>
            <a:off x="7063990" y="1499569"/>
            <a:ext cx="562541" cy="161011"/>
          </a:xfrm>
          <a:prstGeom prst="line">
            <a:avLst/>
          </a:prstGeom>
          <a:ln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96" name="직선 연결선 8195"/>
          <p:cNvCxnSpPr>
            <a:stCxn id="50" idx="5"/>
            <a:endCxn id="66" idx="5"/>
          </p:cNvCxnSpPr>
          <p:nvPr/>
        </p:nvCxnSpPr>
        <p:spPr>
          <a:xfrm flipV="1">
            <a:off x="8071282" y="3167951"/>
            <a:ext cx="344336" cy="294059"/>
          </a:xfrm>
          <a:prstGeom prst="line">
            <a:avLst/>
          </a:prstGeom>
          <a:ln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TextBox 132"/>
          <p:cNvSpPr txBox="1"/>
          <p:nvPr/>
        </p:nvSpPr>
        <p:spPr>
          <a:xfrm>
            <a:off x="1735394" y="3486727"/>
            <a:ext cx="9076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Convolution</a:t>
            </a:r>
          </a:p>
          <a:p>
            <a:pPr algn="ctr"/>
            <a:r>
              <a:rPr lang="en-US" altLang="ko-KR" sz="10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3x3</a:t>
            </a:r>
            <a:endParaRPr lang="ko-KR" altLang="en-US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3605433" y="3486727"/>
            <a:ext cx="9076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Convolution</a:t>
            </a:r>
          </a:p>
          <a:p>
            <a:pPr algn="ctr"/>
            <a:r>
              <a:rPr lang="en-US" altLang="ko-KR" sz="10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3x3</a:t>
            </a:r>
            <a:endParaRPr lang="ko-KR" altLang="en-US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5306888" y="3486727"/>
            <a:ext cx="4459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Pool</a:t>
            </a:r>
          </a:p>
          <a:p>
            <a:pPr algn="ctr"/>
            <a:r>
              <a:rPr lang="en-US" altLang="ko-KR" sz="10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2x2</a:t>
            </a:r>
            <a:endParaRPr lang="ko-KR" altLang="en-US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6448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690199" y="483518"/>
            <a:ext cx="714556" cy="396549"/>
          </a:xfrm>
          <a:prstGeom prst="rect">
            <a:avLst/>
          </a:prstGeom>
          <a:noFill/>
        </p:spPr>
        <p:txBody>
          <a:bodyPr wrap="none" lIns="87916" tIns="43957" rIns="87916" bIns="43957" rtlCol="0">
            <a:spAutoFit/>
          </a:bodyPr>
          <a:lstStyle/>
          <a:p>
            <a:r>
              <a:rPr lang="en-US" altLang="ko-KR" sz="20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CNN</a:t>
            </a:r>
            <a:endParaRPr lang="en-US" altLang="ko-KR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7" name="직선 연결선 6"/>
          <p:cNvCxnSpPr>
            <a:cxnSpLocks/>
          </p:cNvCxnSpPr>
          <p:nvPr/>
        </p:nvCxnSpPr>
        <p:spPr>
          <a:xfrm>
            <a:off x="690196" y="911506"/>
            <a:ext cx="714559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771550"/>
            <a:ext cx="6330305" cy="42399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84604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690199" y="483518"/>
            <a:ext cx="714556" cy="396549"/>
          </a:xfrm>
          <a:prstGeom prst="rect">
            <a:avLst/>
          </a:prstGeom>
          <a:noFill/>
        </p:spPr>
        <p:txBody>
          <a:bodyPr wrap="none" lIns="87916" tIns="43957" rIns="87916" bIns="43957" rtlCol="0">
            <a:spAutoFit/>
          </a:bodyPr>
          <a:lstStyle/>
          <a:p>
            <a:r>
              <a:rPr lang="en-US" altLang="ko-KR" sz="20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CNN</a:t>
            </a:r>
            <a:endParaRPr lang="en-US" altLang="ko-KR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7" name="직선 연결선 6"/>
          <p:cNvCxnSpPr>
            <a:cxnSpLocks/>
          </p:cNvCxnSpPr>
          <p:nvPr/>
        </p:nvCxnSpPr>
        <p:spPr>
          <a:xfrm>
            <a:off x="690196" y="911506"/>
            <a:ext cx="714559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788" y="1614686"/>
            <a:ext cx="7380312" cy="20819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492" y="3795886"/>
            <a:ext cx="7470608" cy="722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97012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429988" y="1455121"/>
            <a:ext cx="1022332" cy="396549"/>
          </a:xfrm>
          <a:prstGeom prst="rect">
            <a:avLst/>
          </a:prstGeom>
          <a:noFill/>
        </p:spPr>
        <p:txBody>
          <a:bodyPr wrap="none" lIns="87916" tIns="43957" rIns="87916" bIns="43957" rtlCol="0">
            <a:spAutoFit/>
          </a:bodyPr>
          <a:lstStyle/>
          <a:p>
            <a:r>
              <a:rPr lang="en-US" altLang="ko-KR" sz="2000" dirty="0">
                <a:solidFill>
                  <a:schemeClr val="accen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</a:t>
            </a:r>
            <a:r>
              <a:rPr lang="en-US" altLang="ko-KR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ontents</a:t>
            </a:r>
            <a:endParaRPr lang="ko-KR" altLang="en-US" sz="1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6279199" y="1684077"/>
            <a:ext cx="0" cy="3459423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타원 5"/>
          <p:cNvSpPr/>
          <p:nvPr/>
        </p:nvSpPr>
        <p:spPr>
          <a:xfrm>
            <a:off x="6256339" y="1645130"/>
            <a:ext cx="45720" cy="4572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6446845" y="2170270"/>
            <a:ext cx="629596" cy="242661"/>
          </a:xfrm>
          <a:prstGeom prst="rect">
            <a:avLst/>
          </a:prstGeom>
          <a:noFill/>
        </p:spPr>
        <p:txBody>
          <a:bodyPr wrap="none" lIns="87916" tIns="43957" rIns="87916" bIns="43957" rtlCol="0">
            <a:spAutoFit/>
          </a:bodyPr>
          <a:lstStyle/>
          <a:p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01. </a:t>
            </a:r>
            <a:r>
              <a:rPr lang="ko-KR" altLang="en-US" sz="10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소개</a:t>
            </a:r>
            <a:endParaRPr lang="ko-KR" altLang="en-US" sz="1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446845" y="2602383"/>
            <a:ext cx="746616" cy="242661"/>
          </a:xfrm>
          <a:prstGeom prst="rect">
            <a:avLst/>
          </a:prstGeom>
          <a:noFill/>
        </p:spPr>
        <p:txBody>
          <a:bodyPr wrap="none" lIns="87916" tIns="43957" rIns="87916" bIns="43957" rtlCol="0">
            <a:spAutoFit/>
          </a:bodyPr>
          <a:lstStyle/>
          <a:p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02. </a:t>
            </a:r>
            <a:r>
              <a:rPr lang="ko-KR" altLang="en-US" sz="10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</a:t>
            </a:r>
            <a:endParaRPr lang="en-US" altLang="ko-KR" sz="1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446845" y="3034496"/>
            <a:ext cx="1227517" cy="242661"/>
          </a:xfrm>
          <a:prstGeom prst="rect">
            <a:avLst/>
          </a:prstGeom>
          <a:noFill/>
        </p:spPr>
        <p:txBody>
          <a:bodyPr wrap="none" lIns="87916" tIns="43957" rIns="87916" bIns="43957" rtlCol="0">
            <a:spAutoFit/>
          </a:bodyPr>
          <a:lstStyle/>
          <a:p>
            <a:r>
              <a:rPr lang="en-US" altLang="ko-KR" sz="10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03. preprocessing</a:t>
            </a:r>
            <a:endParaRPr lang="en-US" altLang="ko-KR" sz="1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446845" y="3466609"/>
            <a:ext cx="753028" cy="242661"/>
          </a:xfrm>
          <a:prstGeom prst="rect">
            <a:avLst/>
          </a:prstGeom>
          <a:noFill/>
        </p:spPr>
        <p:txBody>
          <a:bodyPr wrap="none" lIns="87916" tIns="43957" rIns="87916" bIns="43957" rtlCol="0">
            <a:spAutoFit/>
          </a:bodyPr>
          <a:lstStyle/>
          <a:p>
            <a:r>
              <a:rPr lang="en-US" altLang="ko-KR" sz="10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04. </a:t>
            </a:r>
            <a:r>
              <a:rPr lang="en-US" altLang="ko-KR" sz="10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model</a:t>
            </a:r>
            <a:endParaRPr lang="en-US" altLang="ko-KR" sz="1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446845" y="3898723"/>
            <a:ext cx="629596" cy="242661"/>
          </a:xfrm>
          <a:prstGeom prst="rect">
            <a:avLst/>
          </a:prstGeom>
          <a:noFill/>
        </p:spPr>
        <p:txBody>
          <a:bodyPr wrap="none" lIns="87916" tIns="43957" rIns="87916" bIns="43957" rtlCol="0">
            <a:spAutoFit/>
          </a:bodyPr>
          <a:lstStyle/>
          <a:p>
            <a:r>
              <a:rPr lang="en-US" altLang="ko-KR" sz="10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05. </a:t>
            </a:r>
            <a:r>
              <a:rPr lang="ko-KR" altLang="en-US" sz="10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결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과</a:t>
            </a:r>
            <a:endParaRPr lang="en-US" altLang="ko-KR" sz="1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231214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99595" y="987574"/>
            <a:ext cx="1091261" cy="1858488"/>
          </a:xfrm>
          <a:prstGeom prst="rect">
            <a:avLst/>
          </a:prstGeom>
          <a:noFill/>
        </p:spPr>
        <p:txBody>
          <a:bodyPr wrap="none" lIns="87916" tIns="43957" rIns="87916" bIns="43957" rtlCol="0">
            <a:spAutoFit/>
          </a:bodyPr>
          <a:lstStyle/>
          <a:p>
            <a:r>
              <a:rPr lang="en-US" altLang="ko-KR" sz="11500" dirty="0">
                <a:solidFill>
                  <a:prstClr val="whit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</a:t>
            </a:r>
            <a:endParaRPr lang="ko-KR" altLang="en-US" sz="11500" dirty="0">
              <a:solidFill>
                <a:prstClr val="white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098095" y="2077730"/>
            <a:ext cx="712952" cy="442716"/>
          </a:xfrm>
          <a:prstGeom prst="rect">
            <a:avLst/>
          </a:prstGeom>
          <a:noFill/>
        </p:spPr>
        <p:txBody>
          <a:bodyPr wrap="none" lIns="87916" tIns="43957" rIns="87916" bIns="43957" rtlCol="0">
            <a:spAutoFit/>
          </a:bodyPr>
          <a:lstStyle/>
          <a:p>
            <a:r>
              <a:rPr lang="ko-KR" altLang="en-US" sz="2300" dirty="0" smtClean="0">
                <a:solidFill>
                  <a:prstClr val="whit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결</a:t>
            </a:r>
            <a:r>
              <a:rPr lang="ko-KR" altLang="en-US" sz="2300" dirty="0">
                <a:solidFill>
                  <a:prstClr val="whit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과</a:t>
            </a:r>
          </a:p>
        </p:txBody>
      </p:sp>
      <p:cxnSp>
        <p:nvCxnSpPr>
          <p:cNvPr id="8" name="직선 연결선 7"/>
          <p:cNvCxnSpPr>
            <a:cxnSpLocks/>
          </p:cNvCxnSpPr>
          <p:nvPr/>
        </p:nvCxnSpPr>
        <p:spPr>
          <a:xfrm>
            <a:off x="1043608" y="2576106"/>
            <a:ext cx="4320480" cy="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146591" y="2672650"/>
            <a:ext cx="411588" cy="242661"/>
          </a:xfrm>
          <a:prstGeom prst="rect">
            <a:avLst/>
          </a:prstGeom>
          <a:noFill/>
        </p:spPr>
        <p:txBody>
          <a:bodyPr wrap="none" lIns="87916" tIns="43957" rIns="87916" bIns="43957" rtlCol="0">
            <a:spAutoFit/>
          </a:bodyPr>
          <a:lstStyle/>
          <a:p>
            <a:r>
              <a:rPr lang="ko-KR" altLang="en-US" sz="1000" dirty="0" smtClean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결</a:t>
            </a:r>
            <a:r>
              <a:rPr lang="ko-KR" altLang="en-US" sz="1000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과</a:t>
            </a:r>
            <a:endParaRPr lang="en-US" altLang="ko-KR" sz="1000" dirty="0">
              <a:solidFill>
                <a:prstClr val="white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97306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690199" y="483518"/>
            <a:ext cx="645626" cy="396549"/>
          </a:xfrm>
          <a:prstGeom prst="rect">
            <a:avLst/>
          </a:prstGeom>
          <a:noFill/>
        </p:spPr>
        <p:txBody>
          <a:bodyPr wrap="none" lIns="87916" tIns="43957" rIns="87916" bIns="43957" rtlCol="0">
            <a:spAutoFit/>
          </a:bodyPr>
          <a:lstStyle/>
          <a:p>
            <a:r>
              <a:rPr lang="ko-KR" altLang="en-US" sz="20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결</a:t>
            </a:r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과</a:t>
            </a:r>
            <a:endParaRPr lang="en-US" altLang="ko-KR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7" name="직선 연결선 6"/>
          <p:cNvCxnSpPr>
            <a:cxnSpLocks/>
          </p:cNvCxnSpPr>
          <p:nvPr/>
        </p:nvCxnSpPr>
        <p:spPr>
          <a:xfrm>
            <a:off x="690196" y="911506"/>
            <a:ext cx="714559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491630"/>
            <a:ext cx="8352928" cy="1406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95227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690199" y="483518"/>
            <a:ext cx="645626" cy="396549"/>
          </a:xfrm>
          <a:prstGeom prst="rect">
            <a:avLst/>
          </a:prstGeom>
          <a:noFill/>
        </p:spPr>
        <p:txBody>
          <a:bodyPr wrap="none" lIns="87916" tIns="43957" rIns="87916" bIns="43957" rtlCol="0">
            <a:spAutoFit/>
          </a:bodyPr>
          <a:lstStyle/>
          <a:p>
            <a:r>
              <a:rPr lang="ko-KR" altLang="en-US" sz="20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결</a:t>
            </a:r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과</a:t>
            </a:r>
            <a:endParaRPr lang="en-US" altLang="ko-KR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7" name="직선 연결선 6"/>
          <p:cNvCxnSpPr>
            <a:cxnSpLocks/>
          </p:cNvCxnSpPr>
          <p:nvPr/>
        </p:nvCxnSpPr>
        <p:spPr>
          <a:xfrm>
            <a:off x="690196" y="911506"/>
            <a:ext cx="714559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911506"/>
            <a:ext cx="2789198" cy="40839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37640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039903" y="2077730"/>
            <a:ext cx="1751826" cy="442716"/>
          </a:xfrm>
          <a:prstGeom prst="rect">
            <a:avLst/>
          </a:prstGeom>
          <a:noFill/>
        </p:spPr>
        <p:txBody>
          <a:bodyPr wrap="none" lIns="87916" tIns="43957" rIns="87916" bIns="43957" rtlCol="0">
            <a:spAutoFit/>
          </a:bodyPr>
          <a:lstStyle/>
          <a:p>
            <a:r>
              <a:rPr lang="en-US" altLang="ko-KR" sz="23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Thank you.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1043608" y="2576106"/>
            <a:ext cx="3744416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0776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99595" y="987574"/>
            <a:ext cx="1091261" cy="1858488"/>
          </a:xfrm>
          <a:prstGeom prst="rect">
            <a:avLst/>
          </a:prstGeom>
          <a:noFill/>
        </p:spPr>
        <p:txBody>
          <a:bodyPr wrap="none" lIns="87916" tIns="43957" rIns="87916" bIns="43957" rtlCol="0">
            <a:spAutoFit/>
          </a:bodyPr>
          <a:lstStyle/>
          <a:p>
            <a:r>
              <a:rPr lang="en-US" altLang="ko-KR" sz="11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</a:t>
            </a:r>
            <a:endParaRPr lang="ko-KR" altLang="en-US" sz="115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098095" y="2077730"/>
            <a:ext cx="712952" cy="442716"/>
          </a:xfrm>
          <a:prstGeom prst="rect">
            <a:avLst/>
          </a:prstGeom>
          <a:noFill/>
        </p:spPr>
        <p:txBody>
          <a:bodyPr wrap="none" lIns="87916" tIns="43957" rIns="87916" bIns="43957" rtlCol="0">
            <a:spAutoFit/>
          </a:bodyPr>
          <a:lstStyle/>
          <a:p>
            <a:r>
              <a:rPr lang="ko-KR" altLang="en-US" sz="23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소개</a:t>
            </a:r>
            <a:endParaRPr lang="en-US" altLang="ko-KR" sz="23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1043608" y="2576106"/>
            <a:ext cx="2592288" cy="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166667" y="2672650"/>
            <a:ext cx="528607" cy="242661"/>
          </a:xfrm>
          <a:prstGeom prst="rect">
            <a:avLst/>
          </a:prstGeom>
          <a:noFill/>
        </p:spPr>
        <p:txBody>
          <a:bodyPr wrap="none" lIns="87916" tIns="43957" rIns="87916" bIns="43957" rtlCol="0">
            <a:spAutoFit/>
          </a:bodyPr>
          <a:lstStyle/>
          <a:p>
            <a:r>
              <a:rPr lang="ko-KR" altLang="en-US" sz="10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피부암</a:t>
            </a:r>
            <a:endParaRPr lang="ko-KR" altLang="en-US" sz="1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14" name="직선 연결선 13"/>
          <p:cNvCxnSpPr>
            <a:cxnSpLocks/>
          </p:cNvCxnSpPr>
          <p:nvPr/>
        </p:nvCxnSpPr>
        <p:spPr>
          <a:xfrm>
            <a:off x="1043608" y="2576106"/>
            <a:ext cx="4032448" cy="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79064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690199" y="483518"/>
            <a:ext cx="879664" cy="396549"/>
          </a:xfrm>
          <a:prstGeom prst="rect">
            <a:avLst/>
          </a:prstGeom>
          <a:noFill/>
        </p:spPr>
        <p:txBody>
          <a:bodyPr wrap="none" lIns="87916" tIns="43957" rIns="87916" bIns="43957" rtlCol="0">
            <a:spAutoFit/>
          </a:bodyPr>
          <a:lstStyle/>
          <a:p>
            <a:r>
              <a:rPr lang="ko-KR" altLang="en-US" sz="20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피부암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7" name="직선 연결선 6"/>
          <p:cNvCxnSpPr>
            <a:cxnSpLocks/>
          </p:cNvCxnSpPr>
          <p:nvPr/>
        </p:nvCxnSpPr>
        <p:spPr>
          <a:xfrm>
            <a:off x="690196" y="911506"/>
            <a:ext cx="87966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427984" y="1925419"/>
            <a:ext cx="432362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피부암</a:t>
            </a:r>
            <a:r>
              <a:rPr lang="en-US" altLang="ko-KR" sz="10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(skin </a:t>
            </a: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cancer)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은 피부에 발생하는 악성 </a:t>
            </a:r>
            <a:r>
              <a:rPr lang="ko-KR" altLang="en-US" sz="10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종양때문에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생기는 암 질환이다</a:t>
            </a: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  <a:endParaRPr lang="ko-KR" altLang="en-US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427984" y="2639238"/>
            <a:ext cx="364074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대표적인 종류로는 </a:t>
            </a:r>
            <a:r>
              <a:rPr lang="ko-KR" altLang="en-US" sz="10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기저세포암</a:t>
            </a: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0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편평상피세포암</a:t>
            </a: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흑색종이 있다</a:t>
            </a: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ko-KR" altLang="en-US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026" name="Picture 2" descr="í¼ë¶ìì ëí ì´ë¯¸ì§ ê²ìê²°ê³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721357"/>
            <a:ext cx="4201640" cy="2016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27101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690199" y="483518"/>
            <a:ext cx="879664" cy="396549"/>
          </a:xfrm>
          <a:prstGeom prst="rect">
            <a:avLst/>
          </a:prstGeom>
          <a:noFill/>
        </p:spPr>
        <p:txBody>
          <a:bodyPr wrap="none" lIns="87916" tIns="43957" rIns="87916" bIns="43957" rtlCol="0">
            <a:spAutoFit/>
          </a:bodyPr>
          <a:lstStyle/>
          <a:p>
            <a:r>
              <a:rPr lang="ko-KR" altLang="en-US" sz="20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피부암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7" name="직선 연결선 6"/>
          <p:cNvCxnSpPr>
            <a:cxnSpLocks/>
          </p:cNvCxnSpPr>
          <p:nvPr/>
        </p:nvCxnSpPr>
        <p:spPr>
          <a:xfrm>
            <a:off x="690196" y="911506"/>
            <a:ext cx="87966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1655783"/>
              </p:ext>
            </p:extLst>
          </p:nvPr>
        </p:nvGraphicFramePr>
        <p:xfrm>
          <a:off x="2159732" y="1779662"/>
          <a:ext cx="4824536" cy="259228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12268"/>
                <a:gridCol w="2412268"/>
              </a:tblGrid>
              <a:tr h="3703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Melanoma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흑생종</a:t>
                      </a:r>
                      <a:endParaRPr lang="ko-KR" altLang="en-US" sz="1200" dirty="0" smtClean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</a:tr>
              <a:tr h="3703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Benign keratosis-like lesions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양성각화증</a:t>
                      </a:r>
                      <a:r>
                        <a:rPr lang="ko-KR" altLang="en-US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</a:tr>
              <a:tr h="3703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Basal cell carcinoma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기저세포암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</a:tr>
              <a:tr h="3703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Actinic keratosis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광선각화증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</a:tr>
              <a:tr h="3703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Vascular lesions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혈관 </a:t>
                      </a:r>
                      <a:r>
                        <a:rPr lang="ko-KR" altLang="en-US" sz="1200" dirty="0" err="1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병변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</a:tr>
              <a:tr h="3703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Dermatofibroma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피부섬유종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</a:tr>
              <a:tr h="3703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Squamous cell carcinoma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편평세포암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422394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99595" y="987574"/>
            <a:ext cx="1091261" cy="1858488"/>
          </a:xfrm>
          <a:prstGeom prst="rect">
            <a:avLst/>
          </a:prstGeom>
          <a:noFill/>
        </p:spPr>
        <p:txBody>
          <a:bodyPr wrap="none" lIns="87916" tIns="43957" rIns="87916" bIns="43957" rtlCol="0">
            <a:spAutoFit/>
          </a:bodyPr>
          <a:lstStyle/>
          <a:p>
            <a:r>
              <a:rPr lang="en-US" altLang="ko-KR" sz="11500" dirty="0">
                <a:solidFill>
                  <a:prstClr val="whit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</a:t>
            </a:r>
            <a:endParaRPr lang="ko-KR" altLang="en-US" sz="11500" dirty="0">
              <a:solidFill>
                <a:prstClr val="white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098095" y="2077730"/>
            <a:ext cx="980654" cy="442716"/>
          </a:xfrm>
          <a:prstGeom prst="rect">
            <a:avLst/>
          </a:prstGeom>
          <a:noFill/>
        </p:spPr>
        <p:txBody>
          <a:bodyPr wrap="none" lIns="87916" tIns="43957" rIns="87916" bIns="43957" rtlCol="0">
            <a:spAutoFit/>
          </a:bodyPr>
          <a:lstStyle/>
          <a:p>
            <a:r>
              <a:rPr lang="ko-KR" altLang="en-US" sz="23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</a:t>
            </a:r>
            <a:r>
              <a:rPr lang="ko-KR" altLang="en-US" sz="2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터</a:t>
            </a:r>
          </a:p>
        </p:txBody>
      </p:sp>
      <p:cxnSp>
        <p:nvCxnSpPr>
          <p:cNvPr id="8" name="직선 연결선 7"/>
          <p:cNvCxnSpPr>
            <a:cxnSpLocks/>
          </p:cNvCxnSpPr>
          <p:nvPr/>
        </p:nvCxnSpPr>
        <p:spPr>
          <a:xfrm>
            <a:off x="1043608" y="2576106"/>
            <a:ext cx="4320480" cy="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146591" y="2672650"/>
            <a:ext cx="1960088" cy="242661"/>
          </a:xfrm>
          <a:prstGeom prst="rect">
            <a:avLst/>
          </a:prstGeom>
          <a:noFill/>
        </p:spPr>
        <p:txBody>
          <a:bodyPr wrap="none" lIns="87916" tIns="43957" rIns="87916" bIns="43957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Skin </a:t>
            </a:r>
            <a:r>
              <a:rPr lang="en-US" altLang="ko-KR" sz="10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Cancer </a:t>
            </a:r>
            <a:r>
              <a:rPr lang="en-US" altLang="ko-KR" sz="1000" dirty="0" err="1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Mnist</a:t>
            </a:r>
            <a:r>
              <a:rPr lang="en-US" altLang="ko-KR" sz="10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HAM10000</a:t>
            </a:r>
            <a:endParaRPr lang="en-US" altLang="ko-KR" sz="1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857557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>
            <a:cxnSpLocks/>
          </p:cNvCxnSpPr>
          <p:nvPr/>
        </p:nvCxnSpPr>
        <p:spPr>
          <a:xfrm>
            <a:off x="690196" y="911506"/>
            <a:ext cx="3859229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9618" y="1275606"/>
            <a:ext cx="6404764" cy="32545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690199" y="483518"/>
            <a:ext cx="3950057" cy="396549"/>
          </a:xfrm>
          <a:prstGeom prst="rect">
            <a:avLst/>
          </a:prstGeom>
          <a:noFill/>
        </p:spPr>
        <p:txBody>
          <a:bodyPr wrap="none" lIns="87916" tIns="43957" rIns="87916" bIns="43957" rtlCol="0">
            <a:spAutoFit/>
          </a:bodyPr>
          <a:lstStyle/>
          <a:p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Skin </a:t>
            </a:r>
            <a:r>
              <a:rPr lang="en-US" altLang="ko-KR" sz="20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Cancer </a:t>
            </a:r>
            <a:r>
              <a:rPr lang="en-US" altLang="ko-KR" sz="20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Mnist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HAM10000</a:t>
            </a:r>
          </a:p>
        </p:txBody>
      </p:sp>
    </p:spTree>
    <p:extLst>
      <p:ext uri="{BB962C8B-B14F-4D97-AF65-F5344CB8AC3E}">
        <p14:creationId xmlns:p14="http://schemas.microsoft.com/office/powerpoint/2010/main" val="27128119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>
            <a:cxnSpLocks/>
          </p:cNvCxnSpPr>
          <p:nvPr/>
        </p:nvCxnSpPr>
        <p:spPr>
          <a:xfrm>
            <a:off x="690196" y="911506"/>
            <a:ext cx="3859229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244"/>
          <a:stretch/>
        </p:blipFill>
        <p:spPr bwMode="auto">
          <a:xfrm>
            <a:off x="2110172" y="1203598"/>
            <a:ext cx="4923656" cy="2426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4372610"/>
              </p:ext>
            </p:extLst>
          </p:nvPr>
        </p:nvGraphicFramePr>
        <p:xfrm>
          <a:off x="3223267" y="3867894"/>
          <a:ext cx="2697466" cy="1008112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197992"/>
                <a:gridCol w="1499474"/>
              </a:tblGrid>
              <a:tr h="144016">
                <a:tc>
                  <a:txBody>
                    <a:bodyPr/>
                    <a:lstStyle/>
                    <a:p>
                      <a:pPr algn="l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800" kern="100" dirty="0" err="1" smtClean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Times New Roman"/>
                        </a:rPr>
                        <a:t>Lesion_id</a:t>
                      </a:r>
                      <a:endParaRPr lang="ko-KR" sz="800" kern="100" dirty="0"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Times New Roman"/>
                      </a:endParaRPr>
                    </a:p>
                  </a:txBody>
                  <a:tcPr marL="62865" marR="62865" marT="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700" kern="0" dirty="0" smtClean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환자 </a:t>
                      </a:r>
                      <a:r>
                        <a:rPr lang="en-US" sz="700" kern="0" dirty="0" smtClean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ID </a:t>
                      </a:r>
                      <a:endParaRPr lang="ko-KR" sz="800" kern="100" dirty="0"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</a:tr>
              <a:tr h="144016">
                <a:tc>
                  <a:txBody>
                    <a:bodyPr/>
                    <a:lstStyle/>
                    <a:p>
                      <a:pPr algn="l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700" kern="0" dirty="0" err="1" smtClean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Image_id</a:t>
                      </a:r>
                      <a:endParaRPr lang="ko-KR" sz="800" kern="100" dirty="0"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Times New Roman"/>
                      </a:endParaRPr>
                    </a:p>
                  </a:txBody>
                  <a:tcPr marL="62865" marR="62865" marT="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800" kern="100" dirty="0" smtClean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Times New Roman"/>
                        </a:rPr>
                        <a:t>이미지 </a:t>
                      </a:r>
                      <a:r>
                        <a:rPr lang="en-US" altLang="ko-KR" sz="800" kern="100" dirty="0" smtClean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Times New Roman"/>
                        </a:rPr>
                        <a:t>ID</a:t>
                      </a:r>
                      <a:endParaRPr lang="ko-KR" sz="800" kern="100" dirty="0"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</a:tr>
              <a:tr h="144016">
                <a:tc>
                  <a:txBody>
                    <a:bodyPr/>
                    <a:lstStyle/>
                    <a:p>
                      <a:pPr algn="l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700" kern="0" dirty="0" err="1" smtClean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Dx</a:t>
                      </a:r>
                      <a:endParaRPr lang="ko-KR" sz="800" kern="100" dirty="0"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Times New Roman"/>
                      </a:endParaRPr>
                    </a:p>
                  </a:txBody>
                  <a:tcPr marL="62865" marR="62865" marT="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700" kern="0" dirty="0" smtClean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피부암 종류</a:t>
                      </a:r>
                      <a:r>
                        <a:rPr lang="ko-KR" sz="700" kern="0" dirty="0" smtClean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  <a:endParaRPr lang="ko-KR" sz="800" kern="100" dirty="0"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</a:tr>
              <a:tr h="144016">
                <a:tc>
                  <a:txBody>
                    <a:bodyPr/>
                    <a:lstStyle/>
                    <a:p>
                      <a:pPr algn="l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700" kern="0" dirty="0" err="1" smtClean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Dx_type</a:t>
                      </a:r>
                      <a:endParaRPr lang="ko-KR" sz="800" kern="100" dirty="0"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Times New Roman"/>
                      </a:endParaRPr>
                    </a:p>
                  </a:txBody>
                  <a:tcPr marL="62865" marR="62865" marT="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800" kern="100" dirty="0" smtClean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Times New Roman"/>
                        </a:rPr>
                        <a:t>피부암 타입</a:t>
                      </a:r>
                      <a:endParaRPr lang="ko-KR" sz="800" kern="100" dirty="0"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</a:tr>
              <a:tr h="144016">
                <a:tc>
                  <a:txBody>
                    <a:bodyPr/>
                    <a:lstStyle/>
                    <a:p>
                      <a:pPr algn="l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700" kern="0" dirty="0" smtClean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Age</a:t>
                      </a:r>
                      <a:endParaRPr lang="ko-KR" sz="800" kern="100" dirty="0"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Times New Roman"/>
                      </a:endParaRPr>
                    </a:p>
                  </a:txBody>
                  <a:tcPr marL="62865" marR="62865" marT="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800" kern="100" dirty="0" smtClean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Times New Roman"/>
                        </a:rPr>
                        <a:t>환자 나이</a:t>
                      </a:r>
                      <a:endParaRPr lang="ko-KR" sz="800" kern="100" dirty="0"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</a:tr>
              <a:tr h="144016">
                <a:tc>
                  <a:txBody>
                    <a:bodyPr/>
                    <a:lstStyle/>
                    <a:p>
                      <a:pPr algn="l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700" kern="0" dirty="0" smtClean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Sex</a:t>
                      </a:r>
                      <a:endParaRPr lang="ko-KR" sz="800" kern="100" dirty="0"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Times New Roman"/>
                      </a:endParaRPr>
                    </a:p>
                  </a:txBody>
                  <a:tcPr marL="62865" marR="62865" marT="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800" kern="100" dirty="0" smtClean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Times New Roman"/>
                        </a:rPr>
                        <a:t>환자 성별</a:t>
                      </a:r>
                      <a:endParaRPr lang="ko-KR" sz="800" kern="100" dirty="0"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</a:tr>
              <a:tr h="144016">
                <a:tc>
                  <a:txBody>
                    <a:bodyPr/>
                    <a:lstStyle/>
                    <a:p>
                      <a:pPr algn="l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700" kern="0" dirty="0" smtClean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localization</a:t>
                      </a:r>
                      <a:endParaRPr lang="ko-KR" sz="800" kern="100" dirty="0"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Times New Roman"/>
                      </a:endParaRPr>
                    </a:p>
                  </a:txBody>
                  <a:tcPr marL="62865" marR="62865" marT="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800" kern="100" dirty="0" smtClean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Times New Roman"/>
                        </a:rPr>
                        <a:t>피부암 위치</a:t>
                      </a:r>
                      <a:endParaRPr lang="ko-KR" sz="800" kern="100" dirty="0"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690199" y="483518"/>
            <a:ext cx="3950057" cy="396549"/>
          </a:xfrm>
          <a:prstGeom prst="rect">
            <a:avLst/>
          </a:prstGeom>
          <a:noFill/>
        </p:spPr>
        <p:txBody>
          <a:bodyPr wrap="none" lIns="87916" tIns="43957" rIns="87916" bIns="43957" rtlCol="0">
            <a:spAutoFit/>
          </a:bodyPr>
          <a:lstStyle/>
          <a:p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Skin </a:t>
            </a:r>
            <a:r>
              <a:rPr lang="en-US" altLang="ko-KR" sz="20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Cancer </a:t>
            </a:r>
            <a:r>
              <a:rPr lang="en-US" altLang="ko-KR" sz="20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Mnist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HAM10000</a:t>
            </a:r>
          </a:p>
        </p:txBody>
      </p:sp>
    </p:spTree>
    <p:extLst>
      <p:ext uri="{BB962C8B-B14F-4D97-AF65-F5344CB8AC3E}">
        <p14:creationId xmlns:p14="http://schemas.microsoft.com/office/powerpoint/2010/main" val="3882317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>
            <a:cxnSpLocks/>
          </p:cNvCxnSpPr>
          <p:nvPr/>
        </p:nvCxnSpPr>
        <p:spPr>
          <a:xfrm>
            <a:off x="690196" y="911506"/>
            <a:ext cx="3859229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2" descr="C:\Users\User\category_samples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29" t="9441" r="8694" b="11558"/>
          <a:stretch/>
        </p:blipFill>
        <p:spPr bwMode="auto">
          <a:xfrm>
            <a:off x="945990" y="1203598"/>
            <a:ext cx="3438474" cy="3561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292080" y="1635646"/>
            <a:ext cx="283603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10015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개의 피부암 사진으로 구성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90199" y="483518"/>
            <a:ext cx="3950057" cy="396549"/>
          </a:xfrm>
          <a:prstGeom prst="rect">
            <a:avLst/>
          </a:prstGeom>
          <a:noFill/>
        </p:spPr>
        <p:txBody>
          <a:bodyPr wrap="none" lIns="87916" tIns="43957" rIns="87916" bIns="43957" rtlCol="0">
            <a:spAutoFit/>
          </a:bodyPr>
          <a:lstStyle/>
          <a:p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Skin </a:t>
            </a:r>
            <a:r>
              <a:rPr lang="en-US" altLang="ko-KR" sz="20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Cancer </a:t>
            </a:r>
            <a:r>
              <a:rPr lang="en-US" altLang="ko-KR" sz="20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Mnist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HAM10000</a:t>
            </a:r>
          </a:p>
        </p:txBody>
      </p:sp>
    </p:spTree>
    <p:extLst>
      <p:ext uri="{BB962C8B-B14F-4D97-AF65-F5344CB8AC3E}">
        <p14:creationId xmlns:p14="http://schemas.microsoft.com/office/powerpoint/2010/main" val="893656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3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214</TotalTime>
  <Words>323</Words>
  <Application>Microsoft Office PowerPoint</Application>
  <PresentationFormat>화면 슬라이드 쇼(16:9)</PresentationFormat>
  <Paragraphs>126</Paragraphs>
  <Slides>23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4</vt:i4>
      </vt:variant>
      <vt:variant>
        <vt:lpstr>슬라이드 제목</vt:lpstr>
      </vt:variant>
      <vt:variant>
        <vt:i4>23</vt:i4>
      </vt:variant>
    </vt:vector>
  </HeadingPairs>
  <TitlesOfParts>
    <vt:vector size="34" baseType="lpstr">
      <vt:lpstr>굴림</vt:lpstr>
      <vt:lpstr>Arial</vt:lpstr>
      <vt:lpstr>나눔스퀘어</vt:lpstr>
      <vt:lpstr>나눔스퀘어 ExtraBold</vt:lpstr>
      <vt:lpstr>Times New Roman</vt:lpstr>
      <vt:lpstr>나눔스퀘어 Bold</vt:lpstr>
      <vt:lpstr>맑은 고딕</vt:lpstr>
      <vt:lpstr>Office 테마</vt:lpstr>
      <vt:lpstr>1_Office 테마</vt:lpstr>
      <vt:lpstr>2_Office 테마</vt:lpstr>
      <vt:lpstr>3_Office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User</cp:lastModifiedBy>
  <cp:revision>208</cp:revision>
  <dcterms:created xsi:type="dcterms:W3CDTF">2018-05-22T06:50:59Z</dcterms:created>
  <dcterms:modified xsi:type="dcterms:W3CDTF">2019-06-01T06:56:57Z</dcterms:modified>
</cp:coreProperties>
</file>